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6" r:id="rId11"/>
    <p:sldId id="270" r:id="rId12"/>
    <p:sldId id="271" r:id="rId13"/>
    <p:sldId id="272" r:id="rId14"/>
    <p:sldId id="273" r:id="rId15"/>
    <p:sldId id="274" r:id="rId16"/>
    <p:sldId id="267" r:id="rId17"/>
    <p:sldId id="275" r:id="rId18"/>
    <p:sldId id="276" r:id="rId19"/>
    <p:sldId id="277" r:id="rId20"/>
    <p:sldId id="268" r:id="rId21"/>
    <p:sldId id="278" r:id="rId22"/>
    <p:sldId id="279" r:id="rId23"/>
    <p:sldId id="280" r:id="rId24"/>
    <p:sldId id="265" r:id="rId25"/>
    <p:sldId id="281" r:id="rId26"/>
    <p:sldId id="282" r:id="rId27"/>
    <p:sldId id="283" r:id="rId28"/>
    <p:sldId id="284" r:id="rId29"/>
    <p:sldId id="285" r:id="rId30"/>
    <p:sldId id="286" r:id="rId31"/>
    <p:sldId id="29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7" r:id="rId41"/>
    <p:sldId id="296" r:id="rId42"/>
    <p:sldId id="298" r:id="rId43"/>
    <p:sldId id="300" r:id="rId44"/>
    <p:sldId id="299" r:id="rId45"/>
    <p:sldId id="301" r:id="rId46"/>
    <p:sldId id="302" r:id="rId4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40" d="100"/>
          <a:sy n="40" d="100"/>
        </p:scale>
        <p:origin x="1368" y="8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22CBF-CFF8-4B77-9AF4-55326C45B8E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EC4091A-8200-4CFC-80BA-C6437F201084}">
      <dgm:prSet phldrT="[Texto]"/>
      <dgm:spPr/>
      <dgm:t>
        <a:bodyPr/>
        <a:lstStyle/>
        <a:p>
          <a:r>
            <a:rPr lang="es-AR" dirty="0"/>
            <a:t>HACER UNA PREGUNTA</a:t>
          </a:r>
        </a:p>
      </dgm:t>
    </dgm:pt>
    <dgm:pt modelId="{A43DD1E0-F113-40C7-B840-C7A2A8277A7A}" type="parTrans" cxnId="{4B4F0619-4338-48DA-B035-DDDDD42BF033}">
      <dgm:prSet/>
      <dgm:spPr/>
      <dgm:t>
        <a:bodyPr/>
        <a:lstStyle/>
        <a:p>
          <a:endParaRPr lang="es-AR"/>
        </a:p>
      </dgm:t>
    </dgm:pt>
    <dgm:pt modelId="{A4530DDE-CC00-4E84-9FB6-28DC2E4EC8A2}" type="sibTrans" cxnId="{4B4F0619-4338-48DA-B035-DDDDD42BF033}">
      <dgm:prSet/>
      <dgm:spPr/>
      <dgm:t>
        <a:bodyPr/>
        <a:lstStyle/>
        <a:p>
          <a:endParaRPr lang="es-AR"/>
        </a:p>
      </dgm:t>
    </dgm:pt>
    <dgm:pt modelId="{AAA0F5B8-ACF9-4D8F-B35D-B583D39A71B9}">
      <dgm:prSet phldrT="[Texto]"/>
      <dgm:spPr/>
      <dgm:t>
        <a:bodyPr/>
        <a:lstStyle/>
        <a:p>
          <a:r>
            <a:rPr lang="es-AR" dirty="0"/>
            <a:t>OBTENER DATOS</a:t>
          </a:r>
        </a:p>
      </dgm:t>
    </dgm:pt>
    <dgm:pt modelId="{3C1D40CF-6E8B-44C0-A76D-7F74F7D4BAF9}" type="parTrans" cxnId="{92807733-6714-4411-9773-5F0342966C68}">
      <dgm:prSet/>
      <dgm:spPr/>
      <dgm:t>
        <a:bodyPr/>
        <a:lstStyle/>
        <a:p>
          <a:endParaRPr lang="es-AR"/>
        </a:p>
      </dgm:t>
    </dgm:pt>
    <dgm:pt modelId="{79AC5A06-C239-422C-9478-4F6C1C79580E}" type="sibTrans" cxnId="{92807733-6714-4411-9773-5F0342966C68}">
      <dgm:prSet/>
      <dgm:spPr/>
      <dgm:t>
        <a:bodyPr/>
        <a:lstStyle/>
        <a:p>
          <a:endParaRPr lang="es-AR"/>
        </a:p>
      </dgm:t>
    </dgm:pt>
    <dgm:pt modelId="{CD4CADA1-AB17-4FE5-8567-2DC98679099C}">
      <dgm:prSet phldrT="[Texto]"/>
      <dgm:spPr/>
      <dgm:t>
        <a:bodyPr/>
        <a:lstStyle/>
        <a:p>
          <a:r>
            <a:rPr lang="es-AR" dirty="0"/>
            <a:t>EXPLORAR DATOS</a:t>
          </a:r>
        </a:p>
      </dgm:t>
    </dgm:pt>
    <dgm:pt modelId="{D8D5F9F4-F82B-4F95-B4A2-042A521CD14F}" type="parTrans" cxnId="{FB196BE4-865F-4650-A06B-123C1DEAD2D2}">
      <dgm:prSet/>
      <dgm:spPr/>
      <dgm:t>
        <a:bodyPr/>
        <a:lstStyle/>
        <a:p>
          <a:endParaRPr lang="es-AR"/>
        </a:p>
      </dgm:t>
    </dgm:pt>
    <dgm:pt modelId="{C9C47CD0-2E06-4073-B77A-161626F0B005}" type="sibTrans" cxnId="{FB196BE4-865F-4650-A06B-123C1DEAD2D2}">
      <dgm:prSet/>
      <dgm:spPr/>
      <dgm:t>
        <a:bodyPr/>
        <a:lstStyle/>
        <a:p>
          <a:endParaRPr lang="es-AR"/>
        </a:p>
      </dgm:t>
    </dgm:pt>
    <dgm:pt modelId="{9DE8EAD1-14C9-4ADC-8CDE-D96344199449}">
      <dgm:prSet phldrT="[Texto]"/>
      <dgm:spPr/>
      <dgm:t>
        <a:bodyPr/>
        <a:lstStyle/>
        <a:p>
          <a:r>
            <a:rPr lang="es-AR" dirty="0"/>
            <a:t>ANALIZAR DATOS</a:t>
          </a:r>
        </a:p>
      </dgm:t>
    </dgm:pt>
    <dgm:pt modelId="{38CE3B79-B54A-4DEB-BE4F-9654D869F221}" type="parTrans" cxnId="{2F1A3D51-6814-473D-A1FB-95D4C97CE754}">
      <dgm:prSet/>
      <dgm:spPr/>
      <dgm:t>
        <a:bodyPr/>
        <a:lstStyle/>
        <a:p>
          <a:endParaRPr lang="es-AR"/>
        </a:p>
      </dgm:t>
    </dgm:pt>
    <dgm:pt modelId="{02F4C42A-EC89-4342-96F4-B2C974319437}" type="sibTrans" cxnId="{2F1A3D51-6814-473D-A1FB-95D4C97CE754}">
      <dgm:prSet/>
      <dgm:spPr/>
      <dgm:t>
        <a:bodyPr/>
        <a:lstStyle/>
        <a:p>
          <a:endParaRPr lang="es-AR"/>
        </a:p>
      </dgm:t>
    </dgm:pt>
    <dgm:pt modelId="{3582A7AF-EB0F-4F36-AF4C-49162DF7B2AD}">
      <dgm:prSet phldrT="[Texto]"/>
      <dgm:spPr/>
      <dgm:t>
        <a:bodyPr/>
        <a:lstStyle/>
        <a:p>
          <a:r>
            <a:rPr lang="es-AR" dirty="0"/>
            <a:t>VISUALIZAR Y COMUNICAR LOS RESULTADOS</a:t>
          </a:r>
        </a:p>
      </dgm:t>
    </dgm:pt>
    <dgm:pt modelId="{D9685159-0502-4F10-97A6-C035931D4260}" type="parTrans" cxnId="{51D57439-0A57-4115-A800-0EAE4964B60B}">
      <dgm:prSet/>
      <dgm:spPr/>
      <dgm:t>
        <a:bodyPr/>
        <a:lstStyle/>
        <a:p>
          <a:endParaRPr lang="es-AR"/>
        </a:p>
      </dgm:t>
    </dgm:pt>
    <dgm:pt modelId="{6592B721-C41D-4EF5-9E6F-4CEFC51D39B4}" type="sibTrans" cxnId="{51D57439-0A57-4115-A800-0EAE4964B60B}">
      <dgm:prSet/>
      <dgm:spPr/>
      <dgm:t>
        <a:bodyPr/>
        <a:lstStyle/>
        <a:p>
          <a:endParaRPr lang="es-AR"/>
        </a:p>
      </dgm:t>
    </dgm:pt>
    <dgm:pt modelId="{DB04DD6F-6CC9-4000-BF42-FEFEACAFDCD1}" type="pres">
      <dgm:prSet presAssocID="{01622CBF-CFF8-4B77-9AF4-55326C45B8ED}" presName="CompostProcess" presStyleCnt="0">
        <dgm:presLayoutVars>
          <dgm:dir/>
          <dgm:resizeHandles val="exact"/>
        </dgm:presLayoutVars>
      </dgm:prSet>
      <dgm:spPr/>
    </dgm:pt>
    <dgm:pt modelId="{AC9CBF5A-F87C-44C9-81AB-92FAA3D65AF7}" type="pres">
      <dgm:prSet presAssocID="{01622CBF-CFF8-4B77-9AF4-55326C45B8ED}" presName="arrow" presStyleLbl="bgShp" presStyleIdx="0" presStyleCnt="1"/>
      <dgm:spPr/>
    </dgm:pt>
    <dgm:pt modelId="{22544F62-6CE0-4063-B9FC-BFF860022A8A}" type="pres">
      <dgm:prSet presAssocID="{01622CBF-CFF8-4B77-9AF4-55326C45B8ED}" presName="linearProcess" presStyleCnt="0"/>
      <dgm:spPr/>
    </dgm:pt>
    <dgm:pt modelId="{49E4E3E6-2C7D-47A0-81CF-4B5C2C3547D0}" type="pres">
      <dgm:prSet presAssocID="{2EC4091A-8200-4CFC-80BA-C6437F201084}" presName="textNode" presStyleLbl="node1" presStyleIdx="0" presStyleCnt="5">
        <dgm:presLayoutVars>
          <dgm:bulletEnabled val="1"/>
        </dgm:presLayoutVars>
      </dgm:prSet>
      <dgm:spPr/>
    </dgm:pt>
    <dgm:pt modelId="{34C179D6-E3C4-46D1-B040-3483EC88307F}" type="pres">
      <dgm:prSet presAssocID="{A4530DDE-CC00-4E84-9FB6-28DC2E4EC8A2}" presName="sibTrans" presStyleCnt="0"/>
      <dgm:spPr/>
    </dgm:pt>
    <dgm:pt modelId="{152FAC04-870E-4F87-ABFF-F17508D8CA80}" type="pres">
      <dgm:prSet presAssocID="{AAA0F5B8-ACF9-4D8F-B35D-B583D39A71B9}" presName="textNode" presStyleLbl="node1" presStyleIdx="1" presStyleCnt="5">
        <dgm:presLayoutVars>
          <dgm:bulletEnabled val="1"/>
        </dgm:presLayoutVars>
      </dgm:prSet>
      <dgm:spPr/>
    </dgm:pt>
    <dgm:pt modelId="{5536C400-1061-45CA-82F1-72B49394A740}" type="pres">
      <dgm:prSet presAssocID="{79AC5A06-C239-422C-9478-4F6C1C79580E}" presName="sibTrans" presStyleCnt="0"/>
      <dgm:spPr/>
    </dgm:pt>
    <dgm:pt modelId="{40694588-7531-49D1-BC53-DCACC347AC9C}" type="pres">
      <dgm:prSet presAssocID="{CD4CADA1-AB17-4FE5-8567-2DC98679099C}" presName="textNode" presStyleLbl="node1" presStyleIdx="2" presStyleCnt="5">
        <dgm:presLayoutVars>
          <dgm:bulletEnabled val="1"/>
        </dgm:presLayoutVars>
      </dgm:prSet>
      <dgm:spPr/>
    </dgm:pt>
    <dgm:pt modelId="{273EC29A-F33A-4F81-9C51-20806FC0FFF6}" type="pres">
      <dgm:prSet presAssocID="{C9C47CD0-2E06-4073-B77A-161626F0B005}" presName="sibTrans" presStyleCnt="0"/>
      <dgm:spPr/>
    </dgm:pt>
    <dgm:pt modelId="{676D4A5F-F4C4-4D16-BB8A-BDDA35D1F8AA}" type="pres">
      <dgm:prSet presAssocID="{9DE8EAD1-14C9-4ADC-8CDE-D96344199449}" presName="textNode" presStyleLbl="node1" presStyleIdx="3" presStyleCnt="5">
        <dgm:presLayoutVars>
          <dgm:bulletEnabled val="1"/>
        </dgm:presLayoutVars>
      </dgm:prSet>
      <dgm:spPr/>
    </dgm:pt>
    <dgm:pt modelId="{1EC84334-3D47-4912-81AA-DE34DF944AF9}" type="pres">
      <dgm:prSet presAssocID="{02F4C42A-EC89-4342-96F4-B2C974319437}" presName="sibTrans" presStyleCnt="0"/>
      <dgm:spPr/>
    </dgm:pt>
    <dgm:pt modelId="{99FDA4C1-AC4D-4502-9373-E32EFDF7EB4A}" type="pres">
      <dgm:prSet presAssocID="{3582A7AF-EB0F-4F36-AF4C-49162DF7B2AD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1AD2E16-313D-4A82-B996-44C7F1C4A225}" type="presOf" srcId="{9DE8EAD1-14C9-4ADC-8CDE-D96344199449}" destId="{676D4A5F-F4C4-4D16-BB8A-BDDA35D1F8AA}" srcOrd="0" destOrd="0" presId="urn:microsoft.com/office/officeart/2005/8/layout/hProcess9"/>
    <dgm:cxn modelId="{4B4F0619-4338-48DA-B035-DDDDD42BF033}" srcId="{01622CBF-CFF8-4B77-9AF4-55326C45B8ED}" destId="{2EC4091A-8200-4CFC-80BA-C6437F201084}" srcOrd="0" destOrd="0" parTransId="{A43DD1E0-F113-40C7-B840-C7A2A8277A7A}" sibTransId="{A4530DDE-CC00-4E84-9FB6-28DC2E4EC8A2}"/>
    <dgm:cxn modelId="{92807733-6714-4411-9773-5F0342966C68}" srcId="{01622CBF-CFF8-4B77-9AF4-55326C45B8ED}" destId="{AAA0F5B8-ACF9-4D8F-B35D-B583D39A71B9}" srcOrd="1" destOrd="0" parTransId="{3C1D40CF-6E8B-44C0-A76D-7F74F7D4BAF9}" sibTransId="{79AC5A06-C239-422C-9478-4F6C1C79580E}"/>
    <dgm:cxn modelId="{51D57439-0A57-4115-A800-0EAE4964B60B}" srcId="{01622CBF-CFF8-4B77-9AF4-55326C45B8ED}" destId="{3582A7AF-EB0F-4F36-AF4C-49162DF7B2AD}" srcOrd="4" destOrd="0" parTransId="{D9685159-0502-4F10-97A6-C035931D4260}" sibTransId="{6592B721-C41D-4EF5-9E6F-4CEFC51D39B4}"/>
    <dgm:cxn modelId="{5A66AE5C-DB3A-44FF-8A4F-AD6A1C58CEB5}" type="presOf" srcId="{01622CBF-CFF8-4B77-9AF4-55326C45B8ED}" destId="{DB04DD6F-6CC9-4000-BF42-FEFEACAFDCD1}" srcOrd="0" destOrd="0" presId="urn:microsoft.com/office/officeart/2005/8/layout/hProcess9"/>
    <dgm:cxn modelId="{63D5D25F-C07C-4265-89EC-D224F25D66FA}" type="presOf" srcId="{CD4CADA1-AB17-4FE5-8567-2DC98679099C}" destId="{40694588-7531-49D1-BC53-DCACC347AC9C}" srcOrd="0" destOrd="0" presId="urn:microsoft.com/office/officeart/2005/8/layout/hProcess9"/>
    <dgm:cxn modelId="{2F1A3D51-6814-473D-A1FB-95D4C97CE754}" srcId="{01622CBF-CFF8-4B77-9AF4-55326C45B8ED}" destId="{9DE8EAD1-14C9-4ADC-8CDE-D96344199449}" srcOrd="3" destOrd="0" parTransId="{38CE3B79-B54A-4DEB-BE4F-9654D869F221}" sibTransId="{02F4C42A-EC89-4342-96F4-B2C974319437}"/>
    <dgm:cxn modelId="{0156A78B-744A-4145-9EDA-35E2FAE5D890}" type="presOf" srcId="{3582A7AF-EB0F-4F36-AF4C-49162DF7B2AD}" destId="{99FDA4C1-AC4D-4502-9373-E32EFDF7EB4A}" srcOrd="0" destOrd="0" presId="urn:microsoft.com/office/officeart/2005/8/layout/hProcess9"/>
    <dgm:cxn modelId="{8D0F1692-D3DC-4593-B0D0-FF590F8788BA}" type="presOf" srcId="{2EC4091A-8200-4CFC-80BA-C6437F201084}" destId="{49E4E3E6-2C7D-47A0-81CF-4B5C2C3547D0}" srcOrd="0" destOrd="0" presId="urn:microsoft.com/office/officeart/2005/8/layout/hProcess9"/>
    <dgm:cxn modelId="{1A91B6C0-EC32-43F5-9748-F495FD3ED3DC}" type="presOf" srcId="{AAA0F5B8-ACF9-4D8F-B35D-B583D39A71B9}" destId="{152FAC04-870E-4F87-ABFF-F17508D8CA80}" srcOrd="0" destOrd="0" presId="urn:microsoft.com/office/officeart/2005/8/layout/hProcess9"/>
    <dgm:cxn modelId="{FB196BE4-865F-4650-A06B-123C1DEAD2D2}" srcId="{01622CBF-CFF8-4B77-9AF4-55326C45B8ED}" destId="{CD4CADA1-AB17-4FE5-8567-2DC98679099C}" srcOrd="2" destOrd="0" parTransId="{D8D5F9F4-F82B-4F95-B4A2-042A521CD14F}" sibTransId="{C9C47CD0-2E06-4073-B77A-161626F0B005}"/>
    <dgm:cxn modelId="{50FE9891-7BD4-49C7-B22F-B116D122ED01}" type="presParOf" srcId="{DB04DD6F-6CC9-4000-BF42-FEFEACAFDCD1}" destId="{AC9CBF5A-F87C-44C9-81AB-92FAA3D65AF7}" srcOrd="0" destOrd="0" presId="urn:microsoft.com/office/officeart/2005/8/layout/hProcess9"/>
    <dgm:cxn modelId="{085BF6C1-CD9E-4329-88CF-6B96D4866890}" type="presParOf" srcId="{DB04DD6F-6CC9-4000-BF42-FEFEACAFDCD1}" destId="{22544F62-6CE0-4063-B9FC-BFF860022A8A}" srcOrd="1" destOrd="0" presId="urn:microsoft.com/office/officeart/2005/8/layout/hProcess9"/>
    <dgm:cxn modelId="{1415CA53-7812-473B-9A01-50A9B18262EB}" type="presParOf" srcId="{22544F62-6CE0-4063-B9FC-BFF860022A8A}" destId="{49E4E3E6-2C7D-47A0-81CF-4B5C2C3547D0}" srcOrd="0" destOrd="0" presId="urn:microsoft.com/office/officeart/2005/8/layout/hProcess9"/>
    <dgm:cxn modelId="{1B226A1B-2272-435E-9240-C4D18005A10A}" type="presParOf" srcId="{22544F62-6CE0-4063-B9FC-BFF860022A8A}" destId="{34C179D6-E3C4-46D1-B040-3483EC88307F}" srcOrd="1" destOrd="0" presId="urn:microsoft.com/office/officeart/2005/8/layout/hProcess9"/>
    <dgm:cxn modelId="{995146CF-5730-4B96-9C11-B78E87458929}" type="presParOf" srcId="{22544F62-6CE0-4063-B9FC-BFF860022A8A}" destId="{152FAC04-870E-4F87-ABFF-F17508D8CA80}" srcOrd="2" destOrd="0" presId="urn:microsoft.com/office/officeart/2005/8/layout/hProcess9"/>
    <dgm:cxn modelId="{48C7FDEE-A873-49A6-9613-2C3903CD8E82}" type="presParOf" srcId="{22544F62-6CE0-4063-B9FC-BFF860022A8A}" destId="{5536C400-1061-45CA-82F1-72B49394A740}" srcOrd="3" destOrd="0" presId="urn:microsoft.com/office/officeart/2005/8/layout/hProcess9"/>
    <dgm:cxn modelId="{E2F05AB8-3C89-4EFE-8A46-168279CDD5C9}" type="presParOf" srcId="{22544F62-6CE0-4063-B9FC-BFF860022A8A}" destId="{40694588-7531-49D1-BC53-DCACC347AC9C}" srcOrd="4" destOrd="0" presId="urn:microsoft.com/office/officeart/2005/8/layout/hProcess9"/>
    <dgm:cxn modelId="{912E2E9C-67E6-4150-9B9E-C0A6D3371A9B}" type="presParOf" srcId="{22544F62-6CE0-4063-B9FC-BFF860022A8A}" destId="{273EC29A-F33A-4F81-9C51-20806FC0FFF6}" srcOrd="5" destOrd="0" presId="urn:microsoft.com/office/officeart/2005/8/layout/hProcess9"/>
    <dgm:cxn modelId="{B444B7E8-6CDA-4B4A-AB61-2D23E86FCD3B}" type="presParOf" srcId="{22544F62-6CE0-4063-B9FC-BFF860022A8A}" destId="{676D4A5F-F4C4-4D16-BB8A-BDDA35D1F8AA}" srcOrd="6" destOrd="0" presId="urn:microsoft.com/office/officeart/2005/8/layout/hProcess9"/>
    <dgm:cxn modelId="{C2EFCD57-3652-47B8-AEA6-2BA2885B6C6D}" type="presParOf" srcId="{22544F62-6CE0-4063-B9FC-BFF860022A8A}" destId="{1EC84334-3D47-4912-81AA-DE34DF944AF9}" srcOrd="7" destOrd="0" presId="urn:microsoft.com/office/officeart/2005/8/layout/hProcess9"/>
    <dgm:cxn modelId="{86330F8A-34CF-4D8A-A8B6-AEB1BF58DC41}" type="presParOf" srcId="{22544F62-6CE0-4063-B9FC-BFF860022A8A}" destId="{99FDA4C1-AC4D-4502-9373-E32EFDF7EB4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9EDF4-6FCF-4C0D-8912-2C50FBF2E850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93CD09B3-11C1-4D44-A669-C9E456E5692A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/>
            <a:t>Gráficos de Líneas: Mostrar tendencias a lo largo del tiempo.</a:t>
          </a:r>
        </a:p>
      </dgm:t>
    </dgm:pt>
    <dgm:pt modelId="{C0DCEF6D-1E94-474C-B8B6-71536DB93D23}" type="parTrans" cxnId="{FF1252F4-F993-46DB-BEB5-C94425E67A5C}">
      <dgm:prSet/>
      <dgm:spPr/>
      <dgm:t>
        <a:bodyPr/>
        <a:lstStyle/>
        <a:p>
          <a:endParaRPr lang="es-AR"/>
        </a:p>
      </dgm:t>
    </dgm:pt>
    <dgm:pt modelId="{7B5A02B5-2EF6-456F-BB27-AAE254F2F184}" type="sibTrans" cxnId="{FF1252F4-F993-46DB-BEB5-C94425E67A5C}">
      <dgm:prSet/>
      <dgm:spPr/>
      <dgm:t>
        <a:bodyPr/>
        <a:lstStyle/>
        <a:p>
          <a:endParaRPr lang="es-AR"/>
        </a:p>
      </dgm:t>
    </dgm:pt>
    <dgm:pt modelId="{08EFFA26-50AF-40DD-AF86-7E9611FE6CA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/>
            <a:t>Histogramas: Visualizar la distribución de una variable continua.</a:t>
          </a:r>
        </a:p>
      </dgm:t>
    </dgm:pt>
    <dgm:pt modelId="{CC92C608-0D94-496B-BCBA-704E0A661A19}" type="parTrans" cxnId="{E65EE0BE-549D-4F40-AC88-4020DA8AC454}">
      <dgm:prSet/>
      <dgm:spPr/>
      <dgm:t>
        <a:bodyPr/>
        <a:lstStyle/>
        <a:p>
          <a:endParaRPr lang="es-AR"/>
        </a:p>
      </dgm:t>
    </dgm:pt>
    <dgm:pt modelId="{E856BF7E-E905-4AEC-B8AA-EE89423449B5}" type="sibTrans" cxnId="{E65EE0BE-549D-4F40-AC88-4020DA8AC454}">
      <dgm:prSet/>
      <dgm:spPr/>
      <dgm:t>
        <a:bodyPr/>
        <a:lstStyle/>
        <a:p>
          <a:endParaRPr lang="es-AR"/>
        </a:p>
      </dgm:t>
    </dgm:pt>
    <dgm:pt modelId="{3DBFFD6C-3B7E-486E-9750-B50E93AA6A5D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 dirty="0" err="1"/>
            <a:t>Boxplots</a:t>
          </a:r>
          <a:r>
            <a:rPr lang="es-AR" b="1" dirty="0"/>
            <a:t>: Resumir la distribución de los datos y detectar </a:t>
          </a:r>
          <a:r>
            <a:rPr lang="es-AR" b="1" dirty="0" err="1"/>
            <a:t>outliers</a:t>
          </a:r>
          <a:r>
            <a:rPr lang="es-AR" b="1" dirty="0"/>
            <a:t>.</a:t>
          </a:r>
        </a:p>
      </dgm:t>
    </dgm:pt>
    <dgm:pt modelId="{AE932C8B-A617-4C40-90BE-31CDCABD811E}" type="parTrans" cxnId="{6BCC0864-1F95-4CA9-9181-E99DB03A9FBA}">
      <dgm:prSet/>
      <dgm:spPr/>
      <dgm:t>
        <a:bodyPr/>
        <a:lstStyle/>
        <a:p>
          <a:endParaRPr lang="es-AR"/>
        </a:p>
      </dgm:t>
    </dgm:pt>
    <dgm:pt modelId="{B0D6739A-5988-4AC6-ADF1-8278AFECA609}" type="sibTrans" cxnId="{6BCC0864-1F95-4CA9-9181-E99DB03A9FBA}">
      <dgm:prSet/>
      <dgm:spPr/>
      <dgm:t>
        <a:bodyPr/>
        <a:lstStyle/>
        <a:p>
          <a:endParaRPr lang="es-AR"/>
        </a:p>
      </dgm:t>
    </dgm:pt>
    <dgm:pt modelId="{01EBCBE0-4EF7-49D8-9503-DE1F75C71F51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 dirty="0"/>
            <a:t>Gráficos de Dispersión: Mostrar la relación entre dos variables continuas.</a:t>
          </a:r>
        </a:p>
      </dgm:t>
    </dgm:pt>
    <dgm:pt modelId="{E493EF67-21E8-45D4-9AA6-AC5C4C9EF003}" type="parTrans" cxnId="{4BC99AAD-7EE3-416A-AABC-C11D3417E1EE}">
      <dgm:prSet/>
      <dgm:spPr/>
      <dgm:t>
        <a:bodyPr/>
        <a:lstStyle/>
        <a:p>
          <a:endParaRPr lang="es-AR"/>
        </a:p>
      </dgm:t>
    </dgm:pt>
    <dgm:pt modelId="{A28B08D3-613E-4C84-ADC5-872B17F08F2E}" type="sibTrans" cxnId="{4BC99AAD-7EE3-416A-AABC-C11D3417E1EE}">
      <dgm:prSet/>
      <dgm:spPr/>
      <dgm:t>
        <a:bodyPr/>
        <a:lstStyle/>
        <a:p>
          <a:endParaRPr lang="es-AR"/>
        </a:p>
      </dgm:t>
    </dgm:pt>
    <dgm:pt modelId="{B42C793A-B960-4E4C-A7B4-66D52090B73C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 dirty="0" err="1"/>
            <a:t>Heatmaps</a:t>
          </a:r>
          <a:r>
            <a:rPr lang="es-AR" b="1" dirty="0"/>
            <a:t>: Visualizar matrices de datos y destacar valores altos y bajos.</a:t>
          </a:r>
        </a:p>
      </dgm:t>
    </dgm:pt>
    <dgm:pt modelId="{0496FD3A-0E96-4134-BEDC-BDDC57250E9A}" type="parTrans" cxnId="{64A6554D-9D25-497F-87DB-03D4C8740CA5}">
      <dgm:prSet/>
      <dgm:spPr/>
      <dgm:t>
        <a:bodyPr/>
        <a:lstStyle/>
        <a:p>
          <a:endParaRPr lang="es-AR"/>
        </a:p>
      </dgm:t>
    </dgm:pt>
    <dgm:pt modelId="{30C4B0FC-A4AF-4C4C-886D-948AA2CD32F9}" type="sibTrans" cxnId="{64A6554D-9D25-497F-87DB-03D4C8740CA5}">
      <dgm:prSet/>
      <dgm:spPr/>
      <dgm:t>
        <a:bodyPr/>
        <a:lstStyle/>
        <a:p>
          <a:endParaRPr lang="es-AR"/>
        </a:p>
      </dgm:t>
    </dgm:pt>
    <dgm:pt modelId="{DECA6304-DAC0-4636-A94B-96872C49A2CE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/>
            <a:t>Diagramas de Torta: Mostrar la proporción de partes de un todo (usualmente no recomendado para más de 3-4 categorías).</a:t>
          </a:r>
        </a:p>
      </dgm:t>
    </dgm:pt>
    <dgm:pt modelId="{39EBF26E-BD1D-4E47-93FE-EE0BCCA88FBE}" type="parTrans" cxnId="{D3DDDB05-63F6-437C-A834-4AE9FF531E9C}">
      <dgm:prSet/>
      <dgm:spPr/>
      <dgm:t>
        <a:bodyPr/>
        <a:lstStyle/>
        <a:p>
          <a:endParaRPr lang="es-AR"/>
        </a:p>
      </dgm:t>
    </dgm:pt>
    <dgm:pt modelId="{59FA5C27-B565-4EC7-BA59-723D6223EA62}" type="sibTrans" cxnId="{D3DDDB05-63F6-437C-A834-4AE9FF531E9C}">
      <dgm:prSet/>
      <dgm:spPr/>
      <dgm:t>
        <a:bodyPr/>
        <a:lstStyle/>
        <a:p>
          <a:endParaRPr lang="es-AR"/>
        </a:p>
      </dgm:t>
    </dgm:pt>
    <dgm:pt modelId="{6C7A2EB6-C900-42DF-9962-F5593E8E1465}">
      <dgm:prSet phldrT="[Texto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 dirty="0"/>
            <a:t>Gráficos de Barras: Comparar cantidades entre diferentes categorías.</a:t>
          </a:r>
          <a:endParaRPr lang="es-AR" dirty="0"/>
        </a:p>
      </dgm:t>
    </dgm:pt>
    <dgm:pt modelId="{43011FF0-0C50-46F8-A33E-83AA6B7E894E}" type="sibTrans" cxnId="{30EDD773-2540-40C7-92F1-A1A92B6C490F}">
      <dgm:prSet/>
      <dgm:spPr/>
      <dgm:t>
        <a:bodyPr/>
        <a:lstStyle/>
        <a:p>
          <a:endParaRPr lang="es-AR"/>
        </a:p>
      </dgm:t>
    </dgm:pt>
    <dgm:pt modelId="{92BBB339-7E10-4DE9-BCEF-FAC32EDBD755}" type="parTrans" cxnId="{30EDD773-2540-40C7-92F1-A1A92B6C490F}">
      <dgm:prSet/>
      <dgm:spPr/>
      <dgm:t>
        <a:bodyPr/>
        <a:lstStyle/>
        <a:p>
          <a:endParaRPr lang="es-AR"/>
        </a:p>
      </dgm:t>
    </dgm:pt>
    <dgm:pt modelId="{180B4E42-E6B4-44BF-9B6A-3208E368A110}" type="pres">
      <dgm:prSet presAssocID="{8B19EDF4-6FCF-4C0D-8912-2C50FBF2E850}" presName="linear" presStyleCnt="0">
        <dgm:presLayoutVars>
          <dgm:dir/>
          <dgm:resizeHandles val="exact"/>
        </dgm:presLayoutVars>
      </dgm:prSet>
      <dgm:spPr/>
    </dgm:pt>
    <dgm:pt modelId="{0736C0E5-5E67-4FC7-9815-2FCAFCAA5C97}" type="pres">
      <dgm:prSet presAssocID="{6C7A2EB6-C900-42DF-9962-F5593E8E1465}" presName="comp" presStyleCnt="0"/>
      <dgm:spPr/>
    </dgm:pt>
    <dgm:pt modelId="{65EA7034-8F0A-465A-B3DF-B874FCC26145}" type="pres">
      <dgm:prSet presAssocID="{6C7A2EB6-C900-42DF-9962-F5593E8E1465}" presName="box" presStyleLbl="node1" presStyleIdx="0" presStyleCnt="7" custLinFactNeighborY="7448"/>
      <dgm:spPr/>
    </dgm:pt>
    <dgm:pt modelId="{7A797A5D-FE58-4B9E-A071-559944F10F54}" type="pres">
      <dgm:prSet presAssocID="{6C7A2EB6-C900-42DF-9962-F5593E8E1465}" presName="img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"/>
        </a:ext>
      </dgm:extLst>
    </dgm:pt>
    <dgm:pt modelId="{8C316E1A-9C17-4921-9A00-BB37A5C63728}" type="pres">
      <dgm:prSet presAssocID="{6C7A2EB6-C900-42DF-9962-F5593E8E1465}" presName="text" presStyleLbl="node1" presStyleIdx="0" presStyleCnt="7">
        <dgm:presLayoutVars>
          <dgm:bulletEnabled val="1"/>
        </dgm:presLayoutVars>
      </dgm:prSet>
      <dgm:spPr/>
    </dgm:pt>
    <dgm:pt modelId="{0111EB57-C71B-45B0-A092-877E18D08DC3}" type="pres">
      <dgm:prSet presAssocID="{43011FF0-0C50-46F8-A33E-83AA6B7E894E}" presName="spacer" presStyleCnt="0"/>
      <dgm:spPr/>
    </dgm:pt>
    <dgm:pt modelId="{81758E55-E207-4B6B-B9C6-61C4527C48E8}" type="pres">
      <dgm:prSet presAssocID="{93CD09B3-11C1-4D44-A669-C9E456E5692A}" presName="comp" presStyleCnt="0"/>
      <dgm:spPr/>
    </dgm:pt>
    <dgm:pt modelId="{EA210A85-4FFA-4D3F-BD5A-E1485096AF19}" type="pres">
      <dgm:prSet presAssocID="{93CD09B3-11C1-4D44-A669-C9E456E5692A}" presName="box" presStyleLbl="node1" presStyleIdx="1" presStyleCnt="7"/>
      <dgm:spPr/>
    </dgm:pt>
    <dgm:pt modelId="{03BC5EC2-7CEA-4C55-8EE9-2F1519B12EA9}" type="pres">
      <dgm:prSet presAssocID="{93CD09B3-11C1-4D44-A669-C9E456E5692A}" presName="img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2F6C7754-0A6B-4D91-8AD6-2804E32C10C6}" type="pres">
      <dgm:prSet presAssocID="{93CD09B3-11C1-4D44-A669-C9E456E5692A}" presName="text" presStyleLbl="node1" presStyleIdx="1" presStyleCnt="7">
        <dgm:presLayoutVars>
          <dgm:bulletEnabled val="1"/>
        </dgm:presLayoutVars>
      </dgm:prSet>
      <dgm:spPr/>
    </dgm:pt>
    <dgm:pt modelId="{3C58990A-F4C5-4E20-BC22-B8EFCCD56B2E}" type="pres">
      <dgm:prSet presAssocID="{7B5A02B5-2EF6-456F-BB27-AAE254F2F184}" presName="spacer" presStyleCnt="0"/>
      <dgm:spPr/>
    </dgm:pt>
    <dgm:pt modelId="{0B51380F-DDD1-4E29-827D-57C94252B63D}" type="pres">
      <dgm:prSet presAssocID="{08EFFA26-50AF-40DD-AF86-7E9611FE6CAE}" presName="comp" presStyleCnt="0"/>
      <dgm:spPr/>
    </dgm:pt>
    <dgm:pt modelId="{E21A6CD1-FF44-491E-A506-9BAD3E4F6CDC}" type="pres">
      <dgm:prSet presAssocID="{08EFFA26-50AF-40DD-AF86-7E9611FE6CAE}" presName="box" presStyleLbl="node1" presStyleIdx="2" presStyleCnt="7"/>
      <dgm:spPr/>
    </dgm:pt>
    <dgm:pt modelId="{358F91B6-B47D-4DE4-8413-52E893174851}" type="pres">
      <dgm:prSet presAssocID="{08EFFA26-50AF-40DD-AF86-7E9611FE6CAE}" presName="img" presStyleLbl="fgImgPlac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 RTL"/>
        </a:ext>
      </dgm:extLst>
    </dgm:pt>
    <dgm:pt modelId="{1AD19322-DA31-4988-83CB-F6E3D59F6760}" type="pres">
      <dgm:prSet presAssocID="{08EFFA26-50AF-40DD-AF86-7E9611FE6CAE}" presName="text" presStyleLbl="node1" presStyleIdx="2" presStyleCnt="7">
        <dgm:presLayoutVars>
          <dgm:bulletEnabled val="1"/>
        </dgm:presLayoutVars>
      </dgm:prSet>
      <dgm:spPr/>
    </dgm:pt>
    <dgm:pt modelId="{12D3E614-3639-43BC-8EE6-66439D09EB8C}" type="pres">
      <dgm:prSet presAssocID="{E856BF7E-E905-4AEC-B8AA-EE89423449B5}" presName="spacer" presStyleCnt="0"/>
      <dgm:spPr/>
    </dgm:pt>
    <dgm:pt modelId="{FFCFE29B-11BB-435D-8F7F-CBF010D423E8}" type="pres">
      <dgm:prSet presAssocID="{3DBFFD6C-3B7E-486E-9750-B50E93AA6A5D}" presName="comp" presStyleCnt="0"/>
      <dgm:spPr/>
    </dgm:pt>
    <dgm:pt modelId="{B891498A-5431-4D09-995D-B489C54C6FED}" type="pres">
      <dgm:prSet presAssocID="{3DBFFD6C-3B7E-486E-9750-B50E93AA6A5D}" presName="box" presStyleLbl="node1" presStyleIdx="3" presStyleCnt="7"/>
      <dgm:spPr/>
    </dgm:pt>
    <dgm:pt modelId="{142D9CE1-E64B-4D16-A7E0-1A59123DECD1}" type="pres">
      <dgm:prSet presAssocID="{3DBFFD6C-3B7E-486E-9750-B50E93AA6A5D}" presName="img" presStyleLbl="fg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Presentación con gráfico de barras RTL"/>
        </a:ext>
      </dgm:extLst>
    </dgm:pt>
    <dgm:pt modelId="{E9C11BD1-F2F7-45D1-B7B7-1A925F7999FC}" type="pres">
      <dgm:prSet presAssocID="{3DBFFD6C-3B7E-486E-9750-B50E93AA6A5D}" presName="text" presStyleLbl="node1" presStyleIdx="3" presStyleCnt="7">
        <dgm:presLayoutVars>
          <dgm:bulletEnabled val="1"/>
        </dgm:presLayoutVars>
      </dgm:prSet>
      <dgm:spPr/>
    </dgm:pt>
    <dgm:pt modelId="{37E8819D-E9FC-4C60-AA84-0DE6C1293336}" type="pres">
      <dgm:prSet presAssocID="{B0D6739A-5988-4AC6-ADF1-8278AFECA609}" presName="spacer" presStyleCnt="0"/>
      <dgm:spPr/>
    </dgm:pt>
    <dgm:pt modelId="{700998EA-2264-4E3F-882C-5B8260850CDF}" type="pres">
      <dgm:prSet presAssocID="{01EBCBE0-4EF7-49D8-9503-DE1F75C71F51}" presName="comp" presStyleCnt="0"/>
      <dgm:spPr/>
    </dgm:pt>
    <dgm:pt modelId="{7DBF4E22-2A08-4A89-8889-C351CE331405}" type="pres">
      <dgm:prSet presAssocID="{01EBCBE0-4EF7-49D8-9503-DE1F75C71F51}" presName="box" presStyleLbl="node1" presStyleIdx="4" presStyleCnt="7"/>
      <dgm:spPr/>
    </dgm:pt>
    <dgm:pt modelId="{B4DEA494-D7EF-4905-9C88-AE88D3D04397}" type="pres">
      <dgm:prSet presAssocID="{01EBCBE0-4EF7-49D8-9503-DE1F75C71F51}" presName="img" presStyleLbl="fgImgPlac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Gráfico de barras"/>
        </a:ext>
      </dgm:extLst>
    </dgm:pt>
    <dgm:pt modelId="{046517E2-719F-49C2-A178-8023EEA6999A}" type="pres">
      <dgm:prSet presAssocID="{01EBCBE0-4EF7-49D8-9503-DE1F75C71F51}" presName="text" presStyleLbl="node1" presStyleIdx="4" presStyleCnt="7">
        <dgm:presLayoutVars>
          <dgm:bulletEnabled val="1"/>
        </dgm:presLayoutVars>
      </dgm:prSet>
      <dgm:spPr/>
    </dgm:pt>
    <dgm:pt modelId="{45E0E5AA-C7D0-45C5-A394-616F8344FCAA}" type="pres">
      <dgm:prSet presAssocID="{A28B08D3-613E-4C84-ADC5-872B17F08F2E}" presName="spacer" presStyleCnt="0"/>
      <dgm:spPr/>
    </dgm:pt>
    <dgm:pt modelId="{0450DCCE-3F9A-490E-A899-0FD07AD1ABED}" type="pres">
      <dgm:prSet presAssocID="{B42C793A-B960-4E4C-A7B4-66D52090B73C}" presName="comp" presStyleCnt="0"/>
      <dgm:spPr/>
    </dgm:pt>
    <dgm:pt modelId="{A7CE5EC7-2A21-4514-9D94-8832AB4660E9}" type="pres">
      <dgm:prSet presAssocID="{B42C793A-B960-4E4C-A7B4-66D52090B73C}" presName="box" presStyleLbl="node1" presStyleIdx="5" presStyleCnt="7" custLinFactNeighborY="1835"/>
      <dgm:spPr/>
    </dgm:pt>
    <dgm:pt modelId="{36636D7F-E937-4012-B2A0-90879258E4ED}" type="pres">
      <dgm:prSet presAssocID="{B42C793A-B960-4E4C-A7B4-66D52090B73C}" presName="img" presStyleLbl="fgImgPlac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F465B229-48A4-4140-8BE9-449D38DE36DA}" type="pres">
      <dgm:prSet presAssocID="{B42C793A-B960-4E4C-A7B4-66D52090B73C}" presName="text" presStyleLbl="node1" presStyleIdx="5" presStyleCnt="7">
        <dgm:presLayoutVars>
          <dgm:bulletEnabled val="1"/>
        </dgm:presLayoutVars>
      </dgm:prSet>
      <dgm:spPr/>
    </dgm:pt>
    <dgm:pt modelId="{BCE26304-34D9-4C29-AF52-E9E0BB605B2B}" type="pres">
      <dgm:prSet presAssocID="{30C4B0FC-A4AF-4C4C-886D-948AA2CD32F9}" presName="spacer" presStyleCnt="0"/>
      <dgm:spPr/>
    </dgm:pt>
    <dgm:pt modelId="{4290C836-C9C8-42B1-B458-1216D0D072EF}" type="pres">
      <dgm:prSet presAssocID="{DECA6304-DAC0-4636-A94B-96872C49A2CE}" presName="comp" presStyleCnt="0"/>
      <dgm:spPr/>
    </dgm:pt>
    <dgm:pt modelId="{FC23FC4B-69F3-47B8-AB08-9468C6DE0E8D}" type="pres">
      <dgm:prSet presAssocID="{DECA6304-DAC0-4636-A94B-96872C49A2CE}" presName="box" presStyleLbl="node1" presStyleIdx="6" presStyleCnt="7"/>
      <dgm:spPr/>
    </dgm:pt>
    <dgm:pt modelId="{F6A975B9-31F3-476B-A2F7-22DC9FD86A75}" type="pres">
      <dgm:prSet presAssocID="{DECA6304-DAC0-4636-A94B-96872C49A2CE}" presName="img" presStyleLbl="fgImgPlac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3000" b="-93000"/>
          </a:stretch>
        </a:blipFill>
      </dgm:spPr>
      <dgm:extLst>
        <a:ext uri="{E40237B7-FDA0-4F09-8148-C483321AD2D9}">
          <dgm14:cNvPr xmlns:dgm14="http://schemas.microsoft.com/office/drawing/2010/diagram" id="0" name="" descr="Gráfico circular"/>
        </a:ext>
      </dgm:extLst>
    </dgm:pt>
    <dgm:pt modelId="{322F0929-69DF-4E77-B3C8-078B71C09F8D}" type="pres">
      <dgm:prSet presAssocID="{DECA6304-DAC0-4636-A94B-96872C49A2CE}" presName="text" presStyleLbl="node1" presStyleIdx="6" presStyleCnt="7">
        <dgm:presLayoutVars>
          <dgm:bulletEnabled val="1"/>
        </dgm:presLayoutVars>
      </dgm:prSet>
      <dgm:spPr/>
    </dgm:pt>
  </dgm:ptLst>
  <dgm:cxnLst>
    <dgm:cxn modelId="{D3DDDB05-63F6-437C-A834-4AE9FF531E9C}" srcId="{8B19EDF4-6FCF-4C0D-8912-2C50FBF2E850}" destId="{DECA6304-DAC0-4636-A94B-96872C49A2CE}" srcOrd="6" destOrd="0" parTransId="{39EBF26E-BD1D-4E47-93FE-EE0BCCA88FBE}" sibTransId="{59FA5C27-B565-4EC7-BA59-723D6223EA62}"/>
    <dgm:cxn modelId="{7176BD07-5205-4B0A-8469-80C45993DAE4}" type="presOf" srcId="{B42C793A-B960-4E4C-A7B4-66D52090B73C}" destId="{F465B229-48A4-4140-8BE9-449D38DE36DA}" srcOrd="1" destOrd="0" presId="urn:microsoft.com/office/officeart/2005/8/layout/vList4"/>
    <dgm:cxn modelId="{DF688B09-E686-4944-8A3A-F70EE634F5A4}" type="presOf" srcId="{3DBFFD6C-3B7E-486E-9750-B50E93AA6A5D}" destId="{E9C11BD1-F2F7-45D1-B7B7-1A925F7999FC}" srcOrd="1" destOrd="0" presId="urn:microsoft.com/office/officeart/2005/8/layout/vList4"/>
    <dgm:cxn modelId="{02213B11-7316-405C-8AD3-0DD479646D10}" type="presOf" srcId="{08EFFA26-50AF-40DD-AF86-7E9611FE6CAE}" destId="{1AD19322-DA31-4988-83CB-F6E3D59F6760}" srcOrd="1" destOrd="0" presId="urn:microsoft.com/office/officeart/2005/8/layout/vList4"/>
    <dgm:cxn modelId="{3430BC1F-87E5-4CE4-BBA8-484BBB1DD721}" type="presOf" srcId="{01EBCBE0-4EF7-49D8-9503-DE1F75C71F51}" destId="{046517E2-719F-49C2-A178-8023EEA6999A}" srcOrd="1" destOrd="0" presId="urn:microsoft.com/office/officeart/2005/8/layout/vList4"/>
    <dgm:cxn modelId="{25CC2822-338F-4B19-9CF0-1047042E0216}" type="presOf" srcId="{3DBFFD6C-3B7E-486E-9750-B50E93AA6A5D}" destId="{B891498A-5431-4D09-995D-B489C54C6FED}" srcOrd="0" destOrd="0" presId="urn:microsoft.com/office/officeart/2005/8/layout/vList4"/>
    <dgm:cxn modelId="{92C7BF2B-5F3A-4C79-8756-385CC65EDC10}" type="presOf" srcId="{DECA6304-DAC0-4636-A94B-96872C49A2CE}" destId="{FC23FC4B-69F3-47B8-AB08-9468C6DE0E8D}" srcOrd="0" destOrd="0" presId="urn:microsoft.com/office/officeart/2005/8/layout/vList4"/>
    <dgm:cxn modelId="{12D6025C-F38B-4CA3-B8F4-0317CB40EF03}" type="presOf" srcId="{93CD09B3-11C1-4D44-A669-C9E456E5692A}" destId="{2F6C7754-0A6B-4D91-8AD6-2804E32C10C6}" srcOrd="1" destOrd="0" presId="urn:microsoft.com/office/officeart/2005/8/layout/vList4"/>
    <dgm:cxn modelId="{216F1E41-9945-47B8-86A1-AD48047CFF0D}" type="presOf" srcId="{08EFFA26-50AF-40DD-AF86-7E9611FE6CAE}" destId="{E21A6CD1-FF44-491E-A506-9BAD3E4F6CDC}" srcOrd="0" destOrd="0" presId="urn:microsoft.com/office/officeart/2005/8/layout/vList4"/>
    <dgm:cxn modelId="{6BCC0864-1F95-4CA9-9181-E99DB03A9FBA}" srcId="{8B19EDF4-6FCF-4C0D-8912-2C50FBF2E850}" destId="{3DBFFD6C-3B7E-486E-9750-B50E93AA6A5D}" srcOrd="3" destOrd="0" parTransId="{AE932C8B-A617-4C40-90BE-31CDCABD811E}" sibTransId="{B0D6739A-5988-4AC6-ADF1-8278AFECA609}"/>
    <dgm:cxn modelId="{F861734B-2F71-449D-A6F4-C77BEC1211D0}" type="presOf" srcId="{8B19EDF4-6FCF-4C0D-8912-2C50FBF2E850}" destId="{180B4E42-E6B4-44BF-9B6A-3208E368A110}" srcOrd="0" destOrd="0" presId="urn:microsoft.com/office/officeart/2005/8/layout/vList4"/>
    <dgm:cxn modelId="{83D58D4C-ED24-4616-9E12-F0F6278F7F60}" type="presOf" srcId="{01EBCBE0-4EF7-49D8-9503-DE1F75C71F51}" destId="{7DBF4E22-2A08-4A89-8889-C351CE331405}" srcOrd="0" destOrd="0" presId="urn:microsoft.com/office/officeart/2005/8/layout/vList4"/>
    <dgm:cxn modelId="{64A6554D-9D25-497F-87DB-03D4C8740CA5}" srcId="{8B19EDF4-6FCF-4C0D-8912-2C50FBF2E850}" destId="{B42C793A-B960-4E4C-A7B4-66D52090B73C}" srcOrd="5" destOrd="0" parTransId="{0496FD3A-0E96-4134-BEDC-BDDC57250E9A}" sibTransId="{30C4B0FC-A4AF-4C4C-886D-948AA2CD32F9}"/>
    <dgm:cxn modelId="{7A785572-1559-41D4-B5AB-637DA9DBEF5C}" type="presOf" srcId="{6C7A2EB6-C900-42DF-9962-F5593E8E1465}" destId="{65EA7034-8F0A-465A-B3DF-B874FCC26145}" srcOrd="0" destOrd="0" presId="urn:microsoft.com/office/officeart/2005/8/layout/vList4"/>
    <dgm:cxn modelId="{30EDD773-2540-40C7-92F1-A1A92B6C490F}" srcId="{8B19EDF4-6FCF-4C0D-8912-2C50FBF2E850}" destId="{6C7A2EB6-C900-42DF-9962-F5593E8E1465}" srcOrd="0" destOrd="0" parTransId="{92BBB339-7E10-4DE9-BCEF-FAC32EDBD755}" sibTransId="{43011FF0-0C50-46F8-A33E-83AA6B7E894E}"/>
    <dgm:cxn modelId="{4BC99AAD-7EE3-416A-AABC-C11D3417E1EE}" srcId="{8B19EDF4-6FCF-4C0D-8912-2C50FBF2E850}" destId="{01EBCBE0-4EF7-49D8-9503-DE1F75C71F51}" srcOrd="4" destOrd="0" parTransId="{E493EF67-21E8-45D4-9AA6-AC5C4C9EF003}" sibTransId="{A28B08D3-613E-4C84-ADC5-872B17F08F2E}"/>
    <dgm:cxn modelId="{F14AF6BB-650C-49EE-A912-EAB49714241D}" type="presOf" srcId="{DECA6304-DAC0-4636-A94B-96872C49A2CE}" destId="{322F0929-69DF-4E77-B3C8-078B71C09F8D}" srcOrd="1" destOrd="0" presId="urn:microsoft.com/office/officeart/2005/8/layout/vList4"/>
    <dgm:cxn modelId="{E65EE0BE-549D-4F40-AC88-4020DA8AC454}" srcId="{8B19EDF4-6FCF-4C0D-8912-2C50FBF2E850}" destId="{08EFFA26-50AF-40DD-AF86-7E9611FE6CAE}" srcOrd="2" destOrd="0" parTransId="{CC92C608-0D94-496B-BCBA-704E0A661A19}" sibTransId="{E856BF7E-E905-4AEC-B8AA-EE89423449B5}"/>
    <dgm:cxn modelId="{364362D7-3815-427F-9BE9-70A6201D7085}" type="presOf" srcId="{93CD09B3-11C1-4D44-A669-C9E456E5692A}" destId="{EA210A85-4FFA-4D3F-BD5A-E1485096AF19}" srcOrd="0" destOrd="0" presId="urn:microsoft.com/office/officeart/2005/8/layout/vList4"/>
    <dgm:cxn modelId="{A5A757EC-4946-4957-9FBF-5B7205F073C6}" type="presOf" srcId="{6C7A2EB6-C900-42DF-9962-F5593E8E1465}" destId="{8C316E1A-9C17-4921-9A00-BB37A5C63728}" srcOrd="1" destOrd="0" presId="urn:microsoft.com/office/officeart/2005/8/layout/vList4"/>
    <dgm:cxn modelId="{FF1252F4-F993-46DB-BEB5-C94425E67A5C}" srcId="{8B19EDF4-6FCF-4C0D-8912-2C50FBF2E850}" destId="{93CD09B3-11C1-4D44-A669-C9E456E5692A}" srcOrd="1" destOrd="0" parTransId="{C0DCEF6D-1E94-474C-B8B6-71536DB93D23}" sibTransId="{7B5A02B5-2EF6-456F-BB27-AAE254F2F184}"/>
    <dgm:cxn modelId="{1C1D0CF6-3783-4B2C-B9E8-EB8E4ED2CC2E}" type="presOf" srcId="{B42C793A-B960-4E4C-A7B4-66D52090B73C}" destId="{A7CE5EC7-2A21-4514-9D94-8832AB4660E9}" srcOrd="0" destOrd="0" presId="urn:microsoft.com/office/officeart/2005/8/layout/vList4"/>
    <dgm:cxn modelId="{A0958082-2592-4B0B-8322-B7CBC173C109}" type="presParOf" srcId="{180B4E42-E6B4-44BF-9B6A-3208E368A110}" destId="{0736C0E5-5E67-4FC7-9815-2FCAFCAA5C97}" srcOrd="0" destOrd="0" presId="urn:microsoft.com/office/officeart/2005/8/layout/vList4"/>
    <dgm:cxn modelId="{EB7BEB8B-95FA-487E-83ED-1582B861C923}" type="presParOf" srcId="{0736C0E5-5E67-4FC7-9815-2FCAFCAA5C97}" destId="{65EA7034-8F0A-465A-B3DF-B874FCC26145}" srcOrd="0" destOrd="0" presId="urn:microsoft.com/office/officeart/2005/8/layout/vList4"/>
    <dgm:cxn modelId="{BA4F8022-C365-4E1C-A204-1D7ABC148329}" type="presParOf" srcId="{0736C0E5-5E67-4FC7-9815-2FCAFCAA5C97}" destId="{7A797A5D-FE58-4B9E-A071-559944F10F54}" srcOrd="1" destOrd="0" presId="urn:microsoft.com/office/officeart/2005/8/layout/vList4"/>
    <dgm:cxn modelId="{36C9E953-1DBA-497B-A8CB-BFBBE5F28149}" type="presParOf" srcId="{0736C0E5-5E67-4FC7-9815-2FCAFCAA5C97}" destId="{8C316E1A-9C17-4921-9A00-BB37A5C63728}" srcOrd="2" destOrd="0" presId="urn:microsoft.com/office/officeart/2005/8/layout/vList4"/>
    <dgm:cxn modelId="{F3BE4DC2-792D-47EF-AC30-BA8AEF74DA1F}" type="presParOf" srcId="{180B4E42-E6B4-44BF-9B6A-3208E368A110}" destId="{0111EB57-C71B-45B0-A092-877E18D08DC3}" srcOrd="1" destOrd="0" presId="urn:microsoft.com/office/officeart/2005/8/layout/vList4"/>
    <dgm:cxn modelId="{285BA9DB-2894-4ECD-87D0-19E92DDF87AF}" type="presParOf" srcId="{180B4E42-E6B4-44BF-9B6A-3208E368A110}" destId="{81758E55-E207-4B6B-B9C6-61C4527C48E8}" srcOrd="2" destOrd="0" presId="urn:microsoft.com/office/officeart/2005/8/layout/vList4"/>
    <dgm:cxn modelId="{7E269D62-AB98-4841-A554-0C71010CE64B}" type="presParOf" srcId="{81758E55-E207-4B6B-B9C6-61C4527C48E8}" destId="{EA210A85-4FFA-4D3F-BD5A-E1485096AF19}" srcOrd="0" destOrd="0" presId="urn:microsoft.com/office/officeart/2005/8/layout/vList4"/>
    <dgm:cxn modelId="{D730CAC7-9341-440A-8018-988CBA7C4A7E}" type="presParOf" srcId="{81758E55-E207-4B6B-B9C6-61C4527C48E8}" destId="{03BC5EC2-7CEA-4C55-8EE9-2F1519B12EA9}" srcOrd="1" destOrd="0" presId="urn:microsoft.com/office/officeart/2005/8/layout/vList4"/>
    <dgm:cxn modelId="{1443E5EC-8E6E-4EE5-9C32-BE58270C86BC}" type="presParOf" srcId="{81758E55-E207-4B6B-B9C6-61C4527C48E8}" destId="{2F6C7754-0A6B-4D91-8AD6-2804E32C10C6}" srcOrd="2" destOrd="0" presId="urn:microsoft.com/office/officeart/2005/8/layout/vList4"/>
    <dgm:cxn modelId="{FA3A7D43-DD3D-490D-B4D2-DA4A7E312BBE}" type="presParOf" srcId="{180B4E42-E6B4-44BF-9B6A-3208E368A110}" destId="{3C58990A-F4C5-4E20-BC22-B8EFCCD56B2E}" srcOrd="3" destOrd="0" presId="urn:microsoft.com/office/officeart/2005/8/layout/vList4"/>
    <dgm:cxn modelId="{236779B2-FE7A-41BD-8C4D-542C527069D4}" type="presParOf" srcId="{180B4E42-E6B4-44BF-9B6A-3208E368A110}" destId="{0B51380F-DDD1-4E29-827D-57C94252B63D}" srcOrd="4" destOrd="0" presId="urn:microsoft.com/office/officeart/2005/8/layout/vList4"/>
    <dgm:cxn modelId="{71F2F429-0AE6-4AFD-91BF-7E2AEB3AA5C5}" type="presParOf" srcId="{0B51380F-DDD1-4E29-827D-57C94252B63D}" destId="{E21A6CD1-FF44-491E-A506-9BAD3E4F6CDC}" srcOrd="0" destOrd="0" presId="urn:microsoft.com/office/officeart/2005/8/layout/vList4"/>
    <dgm:cxn modelId="{127B6DDE-8FA0-4C5F-A066-B132B63151BB}" type="presParOf" srcId="{0B51380F-DDD1-4E29-827D-57C94252B63D}" destId="{358F91B6-B47D-4DE4-8413-52E893174851}" srcOrd="1" destOrd="0" presId="urn:microsoft.com/office/officeart/2005/8/layout/vList4"/>
    <dgm:cxn modelId="{C9A07336-E83C-4D38-B218-74158BF727BE}" type="presParOf" srcId="{0B51380F-DDD1-4E29-827D-57C94252B63D}" destId="{1AD19322-DA31-4988-83CB-F6E3D59F6760}" srcOrd="2" destOrd="0" presId="urn:microsoft.com/office/officeart/2005/8/layout/vList4"/>
    <dgm:cxn modelId="{F9D2C5F8-ADE6-4120-AC84-99B32CC28BD7}" type="presParOf" srcId="{180B4E42-E6B4-44BF-9B6A-3208E368A110}" destId="{12D3E614-3639-43BC-8EE6-66439D09EB8C}" srcOrd="5" destOrd="0" presId="urn:microsoft.com/office/officeart/2005/8/layout/vList4"/>
    <dgm:cxn modelId="{976D2660-32F1-4C41-BE2C-83F0C6B2CB20}" type="presParOf" srcId="{180B4E42-E6B4-44BF-9B6A-3208E368A110}" destId="{FFCFE29B-11BB-435D-8F7F-CBF010D423E8}" srcOrd="6" destOrd="0" presId="urn:microsoft.com/office/officeart/2005/8/layout/vList4"/>
    <dgm:cxn modelId="{11EE87A3-32E2-4136-A928-2811966384C8}" type="presParOf" srcId="{FFCFE29B-11BB-435D-8F7F-CBF010D423E8}" destId="{B891498A-5431-4D09-995D-B489C54C6FED}" srcOrd="0" destOrd="0" presId="urn:microsoft.com/office/officeart/2005/8/layout/vList4"/>
    <dgm:cxn modelId="{C7F6ACE2-A15B-483E-9D78-62A0A019D747}" type="presParOf" srcId="{FFCFE29B-11BB-435D-8F7F-CBF010D423E8}" destId="{142D9CE1-E64B-4D16-A7E0-1A59123DECD1}" srcOrd="1" destOrd="0" presId="urn:microsoft.com/office/officeart/2005/8/layout/vList4"/>
    <dgm:cxn modelId="{BDCB9E85-BCDC-44F9-966E-CB2A6DCA59AD}" type="presParOf" srcId="{FFCFE29B-11BB-435D-8F7F-CBF010D423E8}" destId="{E9C11BD1-F2F7-45D1-B7B7-1A925F7999FC}" srcOrd="2" destOrd="0" presId="urn:microsoft.com/office/officeart/2005/8/layout/vList4"/>
    <dgm:cxn modelId="{D208DEC3-1295-46D1-874F-40135581B825}" type="presParOf" srcId="{180B4E42-E6B4-44BF-9B6A-3208E368A110}" destId="{37E8819D-E9FC-4C60-AA84-0DE6C1293336}" srcOrd="7" destOrd="0" presId="urn:microsoft.com/office/officeart/2005/8/layout/vList4"/>
    <dgm:cxn modelId="{7D8C7144-D8A9-406F-9880-E9C476243397}" type="presParOf" srcId="{180B4E42-E6B4-44BF-9B6A-3208E368A110}" destId="{700998EA-2264-4E3F-882C-5B8260850CDF}" srcOrd="8" destOrd="0" presId="urn:microsoft.com/office/officeart/2005/8/layout/vList4"/>
    <dgm:cxn modelId="{DB23816F-C6E4-4164-A008-53CBB22D8E9D}" type="presParOf" srcId="{700998EA-2264-4E3F-882C-5B8260850CDF}" destId="{7DBF4E22-2A08-4A89-8889-C351CE331405}" srcOrd="0" destOrd="0" presId="urn:microsoft.com/office/officeart/2005/8/layout/vList4"/>
    <dgm:cxn modelId="{24762A52-0A86-4ED1-A36B-F4C11CB28DAD}" type="presParOf" srcId="{700998EA-2264-4E3F-882C-5B8260850CDF}" destId="{B4DEA494-D7EF-4905-9C88-AE88D3D04397}" srcOrd="1" destOrd="0" presId="urn:microsoft.com/office/officeart/2005/8/layout/vList4"/>
    <dgm:cxn modelId="{0D31324F-C588-4767-B6F3-4DB202E4CF81}" type="presParOf" srcId="{700998EA-2264-4E3F-882C-5B8260850CDF}" destId="{046517E2-719F-49C2-A178-8023EEA6999A}" srcOrd="2" destOrd="0" presId="urn:microsoft.com/office/officeart/2005/8/layout/vList4"/>
    <dgm:cxn modelId="{136DEF12-A221-4E00-A8B8-0506B4DD6761}" type="presParOf" srcId="{180B4E42-E6B4-44BF-9B6A-3208E368A110}" destId="{45E0E5AA-C7D0-45C5-A394-616F8344FCAA}" srcOrd="9" destOrd="0" presId="urn:microsoft.com/office/officeart/2005/8/layout/vList4"/>
    <dgm:cxn modelId="{3B3688E5-9A47-4F9C-BEAF-070DFAD98E06}" type="presParOf" srcId="{180B4E42-E6B4-44BF-9B6A-3208E368A110}" destId="{0450DCCE-3F9A-490E-A899-0FD07AD1ABED}" srcOrd="10" destOrd="0" presId="urn:microsoft.com/office/officeart/2005/8/layout/vList4"/>
    <dgm:cxn modelId="{F7F4AB3D-9AB9-4CEB-A270-3DD691F3755A}" type="presParOf" srcId="{0450DCCE-3F9A-490E-A899-0FD07AD1ABED}" destId="{A7CE5EC7-2A21-4514-9D94-8832AB4660E9}" srcOrd="0" destOrd="0" presId="urn:microsoft.com/office/officeart/2005/8/layout/vList4"/>
    <dgm:cxn modelId="{4A56FB65-18F1-4286-8D10-05A77CF93A23}" type="presParOf" srcId="{0450DCCE-3F9A-490E-A899-0FD07AD1ABED}" destId="{36636D7F-E937-4012-B2A0-90879258E4ED}" srcOrd="1" destOrd="0" presId="urn:microsoft.com/office/officeart/2005/8/layout/vList4"/>
    <dgm:cxn modelId="{F5CDA840-4F55-4886-B04A-BCD9A7803291}" type="presParOf" srcId="{0450DCCE-3F9A-490E-A899-0FD07AD1ABED}" destId="{F465B229-48A4-4140-8BE9-449D38DE36DA}" srcOrd="2" destOrd="0" presId="urn:microsoft.com/office/officeart/2005/8/layout/vList4"/>
    <dgm:cxn modelId="{C0AFBC7C-7F98-4B00-AC92-27924DF3B07D}" type="presParOf" srcId="{180B4E42-E6B4-44BF-9B6A-3208E368A110}" destId="{BCE26304-34D9-4C29-AF52-E9E0BB605B2B}" srcOrd="11" destOrd="0" presId="urn:microsoft.com/office/officeart/2005/8/layout/vList4"/>
    <dgm:cxn modelId="{09305D6C-9F28-4084-BFB0-0122D952A7A2}" type="presParOf" srcId="{180B4E42-E6B4-44BF-9B6A-3208E368A110}" destId="{4290C836-C9C8-42B1-B458-1216D0D072EF}" srcOrd="12" destOrd="0" presId="urn:microsoft.com/office/officeart/2005/8/layout/vList4"/>
    <dgm:cxn modelId="{5DC506F0-993F-44C2-A787-44142F33920E}" type="presParOf" srcId="{4290C836-C9C8-42B1-B458-1216D0D072EF}" destId="{FC23FC4B-69F3-47B8-AB08-9468C6DE0E8D}" srcOrd="0" destOrd="0" presId="urn:microsoft.com/office/officeart/2005/8/layout/vList4"/>
    <dgm:cxn modelId="{643B6212-AE1D-468E-9034-C41109F6AF9A}" type="presParOf" srcId="{4290C836-C9C8-42B1-B458-1216D0D072EF}" destId="{F6A975B9-31F3-476B-A2F7-22DC9FD86A75}" srcOrd="1" destOrd="0" presId="urn:microsoft.com/office/officeart/2005/8/layout/vList4"/>
    <dgm:cxn modelId="{A5A8E268-D736-4511-929D-CBA4A817F631}" type="presParOf" srcId="{4290C836-C9C8-42B1-B458-1216D0D072EF}" destId="{322F0929-69DF-4E77-B3C8-078B71C09F8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DE8906-B231-4490-A488-BFDF2C86D65D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AR"/>
        </a:p>
      </dgm:t>
    </dgm:pt>
    <dgm:pt modelId="{97288F74-8083-4C97-B1EE-2E2200E8D85D}">
      <dgm:prSet phldrT="[Texto]"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REGRESION</a:t>
          </a:r>
          <a:endParaRPr lang="es-AR" b="1" dirty="0"/>
        </a:p>
      </dgm:t>
    </dgm:pt>
    <dgm:pt modelId="{DF305B66-86C6-4F9A-92A9-F6CB76FB7A09}" type="parTrans" cxnId="{6F726CF0-3698-4DE4-BDFE-39FE4554D1B0}">
      <dgm:prSet/>
      <dgm:spPr/>
      <dgm:t>
        <a:bodyPr/>
        <a:lstStyle/>
        <a:p>
          <a:endParaRPr lang="es-AR"/>
        </a:p>
      </dgm:t>
    </dgm:pt>
    <dgm:pt modelId="{6C30A2E8-8419-4A30-ADED-FFD379AB70EB}" type="sibTrans" cxnId="{6F726CF0-3698-4DE4-BDFE-39FE4554D1B0}">
      <dgm:prSet/>
      <dgm:spPr/>
      <dgm:t>
        <a:bodyPr/>
        <a:lstStyle/>
        <a:p>
          <a:endParaRPr lang="es-AR"/>
        </a:p>
      </dgm:t>
    </dgm:pt>
    <dgm:pt modelId="{A52B34D2-3188-4FA0-BE8B-B56A04418AA2}">
      <dgm:prSet phldrT="[Texto]"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CLASIFICACION</a:t>
          </a:r>
          <a:endParaRPr lang="es-AR" b="1" dirty="0"/>
        </a:p>
      </dgm:t>
    </dgm:pt>
    <dgm:pt modelId="{DD116530-27F8-43BF-984C-BD060308C56A}" type="parTrans" cxnId="{5B9E8554-4A35-46CE-9DE5-E376F17992ED}">
      <dgm:prSet/>
      <dgm:spPr/>
      <dgm:t>
        <a:bodyPr/>
        <a:lstStyle/>
        <a:p>
          <a:endParaRPr lang="es-AR"/>
        </a:p>
      </dgm:t>
    </dgm:pt>
    <dgm:pt modelId="{E84C35AA-5DA1-4D1D-8CE5-59821557C165}" type="sibTrans" cxnId="{5B9E8554-4A35-46CE-9DE5-E376F17992ED}">
      <dgm:prSet/>
      <dgm:spPr/>
      <dgm:t>
        <a:bodyPr/>
        <a:lstStyle/>
        <a:p>
          <a:endParaRPr lang="es-AR"/>
        </a:p>
      </dgm:t>
    </dgm:pt>
    <dgm:pt modelId="{24A572D0-476F-479E-A6C2-7F09A103DF2E}">
      <dgm:prSet phldrT="[Texto]"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AGRUPAMIENTO</a:t>
          </a:r>
          <a:endParaRPr lang="es-AR" b="1" dirty="0"/>
        </a:p>
      </dgm:t>
    </dgm:pt>
    <dgm:pt modelId="{4A02AE18-D913-40AA-9CF5-08DE887312E6}" type="parTrans" cxnId="{8A3EA681-408F-4263-9275-64E7C96A1575}">
      <dgm:prSet/>
      <dgm:spPr/>
      <dgm:t>
        <a:bodyPr/>
        <a:lstStyle/>
        <a:p>
          <a:endParaRPr lang="es-AR"/>
        </a:p>
      </dgm:t>
    </dgm:pt>
    <dgm:pt modelId="{07805151-A402-4F40-8381-D269151DC0F0}" type="sibTrans" cxnId="{8A3EA681-408F-4263-9275-64E7C96A1575}">
      <dgm:prSet/>
      <dgm:spPr/>
      <dgm:t>
        <a:bodyPr/>
        <a:lstStyle/>
        <a:p>
          <a:endParaRPr lang="es-AR"/>
        </a:p>
      </dgm:t>
    </dgm:pt>
    <dgm:pt modelId="{C57471C4-44D6-40A4-9C4A-6C248FDBCE84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Error cuadrático medio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9FC33575-5118-4A39-95CE-E7E6F434CB65}" type="parTrans" cxnId="{9F41FF30-BE29-4B20-9C66-8BD7C85F9A80}">
      <dgm:prSet/>
      <dgm:spPr/>
      <dgm:t>
        <a:bodyPr/>
        <a:lstStyle/>
        <a:p>
          <a:endParaRPr lang="es-AR"/>
        </a:p>
      </dgm:t>
    </dgm:pt>
    <dgm:pt modelId="{A148A068-CC88-4CB6-AADE-E1042E567EA5}" type="sibTrans" cxnId="{9F41FF30-BE29-4B20-9C66-8BD7C85F9A80}">
      <dgm:prSet/>
      <dgm:spPr/>
      <dgm:t>
        <a:bodyPr/>
        <a:lstStyle/>
        <a:p>
          <a:endParaRPr lang="es-AR"/>
        </a:p>
      </dgm:t>
    </dgm:pt>
    <dgm:pt modelId="{334BCDD4-13BE-4A11-890C-FB1E1D67F7A8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Error absoluto medio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6B3C336A-F609-48CA-8949-66A186BE21A6}" type="parTrans" cxnId="{6C75B328-E6F1-4240-AA64-E5752B7923E0}">
      <dgm:prSet/>
      <dgm:spPr/>
      <dgm:t>
        <a:bodyPr/>
        <a:lstStyle/>
        <a:p>
          <a:endParaRPr lang="es-AR"/>
        </a:p>
      </dgm:t>
    </dgm:pt>
    <dgm:pt modelId="{29C3E9B3-1C54-449D-8B66-48DAFE76253B}" type="sibTrans" cxnId="{6C75B328-E6F1-4240-AA64-E5752B7923E0}">
      <dgm:prSet/>
      <dgm:spPr/>
      <dgm:t>
        <a:bodyPr/>
        <a:lstStyle/>
        <a:p>
          <a:endParaRPr lang="es-AR"/>
        </a:p>
      </dgm:t>
    </dgm:pt>
    <dgm:pt modelId="{85FDDF0D-4834-4FF6-9CB9-C8A878A806D7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Coeficiente de determinación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3AE2DE81-501F-4CD9-A37E-67B06EEF6267}" type="parTrans" cxnId="{FC109282-4B8D-40AF-A3BD-5BB18F27DD78}">
      <dgm:prSet/>
      <dgm:spPr/>
      <dgm:t>
        <a:bodyPr/>
        <a:lstStyle/>
        <a:p>
          <a:endParaRPr lang="es-AR"/>
        </a:p>
      </dgm:t>
    </dgm:pt>
    <dgm:pt modelId="{38E86A2F-25D8-4834-AA6E-AF437557FBDC}" type="sibTrans" cxnId="{FC109282-4B8D-40AF-A3BD-5BB18F27DD78}">
      <dgm:prSet/>
      <dgm:spPr/>
      <dgm:t>
        <a:bodyPr/>
        <a:lstStyle/>
        <a:p>
          <a:endParaRPr lang="es-AR"/>
        </a:p>
      </dgm:t>
    </dgm:pt>
    <dgm:pt modelId="{CB18B8F5-2230-465C-B136-389429BF9822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Precisión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B23F3978-E4E7-43BE-98BF-4FD3E28ECA67}" type="parTrans" cxnId="{37CE6630-240B-411A-9FB2-91B6BA309655}">
      <dgm:prSet/>
      <dgm:spPr/>
      <dgm:t>
        <a:bodyPr/>
        <a:lstStyle/>
        <a:p>
          <a:endParaRPr lang="es-AR"/>
        </a:p>
      </dgm:t>
    </dgm:pt>
    <dgm:pt modelId="{402B7F82-9936-43D4-8503-55177674E701}" type="sibTrans" cxnId="{37CE6630-240B-411A-9FB2-91B6BA309655}">
      <dgm:prSet/>
      <dgm:spPr/>
      <dgm:t>
        <a:bodyPr/>
        <a:lstStyle/>
        <a:p>
          <a:endParaRPr lang="es-AR"/>
        </a:p>
      </dgm:t>
    </dgm:pt>
    <dgm:pt modelId="{7AA22DDA-073F-4D91-A85F-14114C175E9E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Recall (sensibilidad)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AD7BFD94-E9D0-48F2-8262-C34906ED282B}" type="parTrans" cxnId="{F7A040D0-3A5F-4984-A12E-AFF87F32C39C}">
      <dgm:prSet/>
      <dgm:spPr/>
      <dgm:t>
        <a:bodyPr/>
        <a:lstStyle/>
        <a:p>
          <a:endParaRPr lang="es-AR"/>
        </a:p>
      </dgm:t>
    </dgm:pt>
    <dgm:pt modelId="{F2D8A8F8-469E-41C9-ABD2-833266C30BE0}" type="sibTrans" cxnId="{F7A040D0-3A5F-4984-A12E-AFF87F32C39C}">
      <dgm:prSet/>
      <dgm:spPr/>
      <dgm:t>
        <a:bodyPr/>
        <a:lstStyle/>
        <a:p>
          <a:endParaRPr lang="es-AR"/>
        </a:p>
      </dgm:t>
    </dgm:pt>
    <dgm:pt modelId="{9A6C5407-94D5-417E-AF42-847D8A9DC663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F1-Score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142881F4-0316-4E7C-B106-07C714D714E5}" type="parTrans" cxnId="{D429FFD4-7DA0-4ACA-A308-9FFA287E4376}">
      <dgm:prSet/>
      <dgm:spPr/>
      <dgm:t>
        <a:bodyPr/>
        <a:lstStyle/>
        <a:p>
          <a:endParaRPr lang="es-AR"/>
        </a:p>
      </dgm:t>
    </dgm:pt>
    <dgm:pt modelId="{78CEE31A-2ACF-4982-B2A7-CC56E6E60A15}" type="sibTrans" cxnId="{D429FFD4-7DA0-4ACA-A308-9FFA287E4376}">
      <dgm:prSet/>
      <dgm:spPr/>
      <dgm:t>
        <a:bodyPr/>
        <a:lstStyle/>
        <a:p>
          <a:endParaRPr lang="es-AR"/>
        </a:p>
      </dgm:t>
    </dgm:pt>
    <dgm:pt modelId="{40544CCA-9C93-435B-A459-49752AD876A2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AUC-ROC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DF2A0B96-05CE-4CB5-8E25-F9B3C610BBDE}" type="parTrans" cxnId="{E9C05325-E198-49A7-B9F3-6C9B5F02FB0E}">
      <dgm:prSet/>
      <dgm:spPr/>
      <dgm:t>
        <a:bodyPr/>
        <a:lstStyle/>
        <a:p>
          <a:endParaRPr lang="es-AR"/>
        </a:p>
      </dgm:t>
    </dgm:pt>
    <dgm:pt modelId="{8C2E96B7-CA77-4F01-8976-8387519CE68F}" type="sibTrans" cxnId="{E9C05325-E198-49A7-B9F3-6C9B5F02FB0E}">
      <dgm:prSet/>
      <dgm:spPr/>
      <dgm:t>
        <a:bodyPr/>
        <a:lstStyle/>
        <a:p>
          <a:endParaRPr lang="es-AR"/>
        </a:p>
      </dgm:t>
    </dgm:pt>
    <dgm:pt modelId="{589129D2-B64D-4328-9C4B-5C9D3F7279E2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Índice de Silueta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594BB0B5-0C65-4914-A8DC-54EA0518BED4}" type="parTrans" cxnId="{6ED1EFCA-80A9-443A-9D7D-0FB1D5160F14}">
      <dgm:prSet/>
      <dgm:spPr/>
      <dgm:t>
        <a:bodyPr/>
        <a:lstStyle/>
        <a:p>
          <a:endParaRPr lang="es-AR"/>
        </a:p>
      </dgm:t>
    </dgm:pt>
    <dgm:pt modelId="{9C5C8095-B9D9-405B-B20D-171D99CE6A72}" type="sibTrans" cxnId="{6ED1EFCA-80A9-443A-9D7D-0FB1D5160F14}">
      <dgm:prSet/>
      <dgm:spPr/>
      <dgm:t>
        <a:bodyPr/>
        <a:lstStyle/>
        <a:p>
          <a:endParaRPr lang="es-AR"/>
        </a:p>
      </dgm:t>
    </dgm:pt>
    <dgm:pt modelId="{A979F33D-1605-4B86-B36C-0E241A208659}">
      <dgm:prSet/>
      <dgm:spPr/>
      <dgm:t>
        <a:bodyPr/>
        <a:lstStyle/>
        <a:p>
          <a:r>
            <a:rPr lang="es-AR" b="1">
              <a:latin typeface="Roboto" pitchFamily="34" charset="0"/>
              <a:ea typeface="Roboto" pitchFamily="34" charset="-122"/>
              <a:cs typeface="Roboto" pitchFamily="34" charset="-120"/>
            </a:rPr>
            <a:t>Inercia 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EDB343F3-739A-4633-A04D-CF890C759B6C}" type="parTrans" cxnId="{F9043858-44F3-4E10-A6BF-5D7DD7DC4E90}">
      <dgm:prSet/>
      <dgm:spPr/>
      <dgm:t>
        <a:bodyPr/>
        <a:lstStyle/>
        <a:p>
          <a:endParaRPr lang="es-AR"/>
        </a:p>
      </dgm:t>
    </dgm:pt>
    <dgm:pt modelId="{28E13ACB-87A9-4A73-8C69-71EE9923F400}" type="sibTrans" cxnId="{F9043858-44F3-4E10-A6BF-5D7DD7DC4E90}">
      <dgm:prSet/>
      <dgm:spPr/>
      <dgm:t>
        <a:bodyPr/>
        <a:lstStyle/>
        <a:p>
          <a:endParaRPr lang="es-AR"/>
        </a:p>
      </dgm:t>
    </dgm:pt>
    <dgm:pt modelId="{5FA3A4F8-7021-44C9-A7DC-DEBB287D784A}" type="pres">
      <dgm:prSet presAssocID="{86DE8906-B231-4490-A488-BFDF2C86D65D}" presName="Name0" presStyleCnt="0">
        <dgm:presLayoutVars>
          <dgm:dir/>
          <dgm:resizeHandles val="exact"/>
        </dgm:presLayoutVars>
      </dgm:prSet>
      <dgm:spPr/>
    </dgm:pt>
    <dgm:pt modelId="{2FF02A49-0FAD-4EF0-99A1-DE5AF7CD2661}" type="pres">
      <dgm:prSet presAssocID="{97288F74-8083-4C97-B1EE-2E2200E8D85D}" presName="node" presStyleLbl="node1" presStyleIdx="0" presStyleCnt="3">
        <dgm:presLayoutVars>
          <dgm:bulletEnabled val="1"/>
        </dgm:presLayoutVars>
      </dgm:prSet>
      <dgm:spPr/>
    </dgm:pt>
    <dgm:pt modelId="{EE69CC1A-D784-4470-927C-5650D3B0EE54}" type="pres">
      <dgm:prSet presAssocID="{6C30A2E8-8419-4A30-ADED-FFD379AB70EB}" presName="sibTrans" presStyleCnt="0"/>
      <dgm:spPr/>
    </dgm:pt>
    <dgm:pt modelId="{72849FD9-C6B3-4A17-9972-80AE43584900}" type="pres">
      <dgm:prSet presAssocID="{A52B34D2-3188-4FA0-BE8B-B56A04418AA2}" presName="node" presStyleLbl="node1" presStyleIdx="1" presStyleCnt="3">
        <dgm:presLayoutVars>
          <dgm:bulletEnabled val="1"/>
        </dgm:presLayoutVars>
      </dgm:prSet>
      <dgm:spPr/>
    </dgm:pt>
    <dgm:pt modelId="{7B6E7B1F-D524-47F2-9EE7-9F584D620147}" type="pres">
      <dgm:prSet presAssocID="{E84C35AA-5DA1-4D1D-8CE5-59821557C165}" presName="sibTrans" presStyleCnt="0"/>
      <dgm:spPr/>
    </dgm:pt>
    <dgm:pt modelId="{F7961DB4-91B8-47DA-94E0-5C8AE071E5F7}" type="pres">
      <dgm:prSet presAssocID="{24A572D0-476F-479E-A6C2-7F09A103DF2E}" presName="node" presStyleLbl="node1" presStyleIdx="2" presStyleCnt="3">
        <dgm:presLayoutVars>
          <dgm:bulletEnabled val="1"/>
        </dgm:presLayoutVars>
      </dgm:prSet>
      <dgm:spPr/>
    </dgm:pt>
  </dgm:ptLst>
  <dgm:cxnLst>
    <dgm:cxn modelId="{C3CBF903-73B1-44E3-B991-21CD81C66258}" type="presOf" srcId="{589129D2-B64D-4328-9C4B-5C9D3F7279E2}" destId="{F7961DB4-91B8-47DA-94E0-5C8AE071E5F7}" srcOrd="0" destOrd="1" presId="urn:microsoft.com/office/officeart/2005/8/layout/hList6"/>
    <dgm:cxn modelId="{062FC016-3A63-461B-BCFA-BBC79E65918F}" type="presOf" srcId="{86DE8906-B231-4490-A488-BFDF2C86D65D}" destId="{5FA3A4F8-7021-44C9-A7DC-DEBB287D784A}" srcOrd="0" destOrd="0" presId="urn:microsoft.com/office/officeart/2005/8/layout/hList6"/>
    <dgm:cxn modelId="{7880D41E-3B50-4AD5-A90C-46CCC0962B1A}" type="presOf" srcId="{24A572D0-476F-479E-A6C2-7F09A103DF2E}" destId="{F7961DB4-91B8-47DA-94E0-5C8AE071E5F7}" srcOrd="0" destOrd="0" presId="urn:microsoft.com/office/officeart/2005/8/layout/hList6"/>
    <dgm:cxn modelId="{E9C05325-E198-49A7-B9F3-6C9B5F02FB0E}" srcId="{A52B34D2-3188-4FA0-BE8B-B56A04418AA2}" destId="{40544CCA-9C93-435B-A459-49752AD876A2}" srcOrd="3" destOrd="0" parTransId="{DF2A0B96-05CE-4CB5-8E25-F9B3C610BBDE}" sibTransId="{8C2E96B7-CA77-4F01-8976-8387519CE68F}"/>
    <dgm:cxn modelId="{EF577F26-ADA8-4F00-98CC-AB2E9164E1F2}" type="presOf" srcId="{85FDDF0D-4834-4FF6-9CB9-C8A878A806D7}" destId="{2FF02A49-0FAD-4EF0-99A1-DE5AF7CD2661}" srcOrd="0" destOrd="3" presId="urn:microsoft.com/office/officeart/2005/8/layout/hList6"/>
    <dgm:cxn modelId="{6C75B328-E6F1-4240-AA64-E5752B7923E0}" srcId="{97288F74-8083-4C97-B1EE-2E2200E8D85D}" destId="{334BCDD4-13BE-4A11-890C-FB1E1D67F7A8}" srcOrd="1" destOrd="0" parTransId="{6B3C336A-F609-48CA-8949-66A186BE21A6}" sibTransId="{29C3E9B3-1C54-449D-8B66-48DAFE76253B}"/>
    <dgm:cxn modelId="{37CE6630-240B-411A-9FB2-91B6BA309655}" srcId="{A52B34D2-3188-4FA0-BE8B-B56A04418AA2}" destId="{CB18B8F5-2230-465C-B136-389429BF9822}" srcOrd="0" destOrd="0" parTransId="{B23F3978-E4E7-43BE-98BF-4FD3E28ECA67}" sibTransId="{402B7F82-9936-43D4-8503-55177674E701}"/>
    <dgm:cxn modelId="{9F41FF30-BE29-4B20-9C66-8BD7C85F9A80}" srcId="{97288F74-8083-4C97-B1EE-2E2200E8D85D}" destId="{C57471C4-44D6-40A4-9C4A-6C248FDBCE84}" srcOrd="0" destOrd="0" parTransId="{9FC33575-5118-4A39-95CE-E7E6F434CB65}" sibTransId="{A148A068-CC88-4CB6-AADE-E1042E567EA5}"/>
    <dgm:cxn modelId="{A8F38C5C-8716-4199-B744-4819E141C601}" type="presOf" srcId="{97288F74-8083-4C97-B1EE-2E2200E8D85D}" destId="{2FF02A49-0FAD-4EF0-99A1-DE5AF7CD2661}" srcOrd="0" destOrd="0" presId="urn:microsoft.com/office/officeart/2005/8/layout/hList6"/>
    <dgm:cxn modelId="{1F58B360-D646-418F-9030-C172A1C1A06A}" type="presOf" srcId="{CB18B8F5-2230-465C-B136-389429BF9822}" destId="{72849FD9-C6B3-4A17-9972-80AE43584900}" srcOrd="0" destOrd="1" presId="urn:microsoft.com/office/officeart/2005/8/layout/hList6"/>
    <dgm:cxn modelId="{0CF50847-B67A-4199-BA7B-BADE4D12FA43}" type="presOf" srcId="{A52B34D2-3188-4FA0-BE8B-B56A04418AA2}" destId="{72849FD9-C6B3-4A17-9972-80AE43584900}" srcOrd="0" destOrd="0" presId="urn:microsoft.com/office/officeart/2005/8/layout/hList6"/>
    <dgm:cxn modelId="{B300C047-BADA-4197-A512-E7B262CA83E6}" type="presOf" srcId="{9A6C5407-94D5-417E-AF42-847D8A9DC663}" destId="{72849FD9-C6B3-4A17-9972-80AE43584900}" srcOrd="0" destOrd="3" presId="urn:microsoft.com/office/officeart/2005/8/layout/hList6"/>
    <dgm:cxn modelId="{0318126B-6175-45CE-A26F-B01B56BEAE3A}" type="presOf" srcId="{C57471C4-44D6-40A4-9C4A-6C248FDBCE84}" destId="{2FF02A49-0FAD-4EF0-99A1-DE5AF7CD2661}" srcOrd="0" destOrd="1" presId="urn:microsoft.com/office/officeart/2005/8/layout/hList6"/>
    <dgm:cxn modelId="{5B9E8554-4A35-46CE-9DE5-E376F17992ED}" srcId="{86DE8906-B231-4490-A488-BFDF2C86D65D}" destId="{A52B34D2-3188-4FA0-BE8B-B56A04418AA2}" srcOrd="1" destOrd="0" parTransId="{DD116530-27F8-43BF-984C-BD060308C56A}" sibTransId="{E84C35AA-5DA1-4D1D-8CE5-59821557C165}"/>
    <dgm:cxn modelId="{D3BFA574-7B9A-46E5-AB1F-403712CEB71D}" type="presOf" srcId="{40544CCA-9C93-435B-A459-49752AD876A2}" destId="{72849FD9-C6B3-4A17-9972-80AE43584900}" srcOrd="0" destOrd="4" presId="urn:microsoft.com/office/officeart/2005/8/layout/hList6"/>
    <dgm:cxn modelId="{F9043858-44F3-4E10-A6BF-5D7DD7DC4E90}" srcId="{24A572D0-476F-479E-A6C2-7F09A103DF2E}" destId="{A979F33D-1605-4B86-B36C-0E241A208659}" srcOrd="1" destOrd="0" parTransId="{EDB343F3-739A-4633-A04D-CF890C759B6C}" sibTransId="{28E13ACB-87A9-4A73-8C69-71EE9923F400}"/>
    <dgm:cxn modelId="{8A3EA681-408F-4263-9275-64E7C96A1575}" srcId="{86DE8906-B231-4490-A488-BFDF2C86D65D}" destId="{24A572D0-476F-479E-A6C2-7F09A103DF2E}" srcOrd="2" destOrd="0" parTransId="{4A02AE18-D913-40AA-9CF5-08DE887312E6}" sibTransId="{07805151-A402-4F40-8381-D269151DC0F0}"/>
    <dgm:cxn modelId="{FC109282-4B8D-40AF-A3BD-5BB18F27DD78}" srcId="{97288F74-8083-4C97-B1EE-2E2200E8D85D}" destId="{85FDDF0D-4834-4FF6-9CB9-C8A878A806D7}" srcOrd="2" destOrd="0" parTransId="{3AE2DE81-501F-4CD9-A37E-67B06EEF6267}" sibTransId="{38E86A2F-25D8-4834-AA6E-AF437557FBDC}"/>
    <dgm:cxn modelId="{05E07887-9416-41E5-A183-E81544897862}" type="presOf" srcId="{334BCDD4-13BE-4A11-890C-FB1E1D67F7A8}" destId="{2FF02A49-0FAD-4EF0-99A1-DE5AF7CD2661}" srcOrd="0" destOrd="2" presId="urn:microsoft.com/office/officeart/2005/8/layout/hList6"/>
    <dgm:cxn modelId="{D2E94F8F-30BE-48DD-9E16-336CD0D1F3AA}" type="presOf" srcId="{7AA22DDA-073F-4D91-A85F-14114C175E9E}" destId="{72849FD9-C6B3-4A17-9972-80AE43584900}" srcOrd="0" destOrd="2" presId="urn:microsoft.com/office/officeart/2005/8/layout/hList6"/>
    <dgm:cxn modelId="{6ED1EFCA-80A9-443A-9D7D-0FB1D5160F14}" srcId="{24A572D0-476F-479E-A6C2-7F09A103DF2E}" destId="{589129D2-B64D-4328-9C4B-5C9D3F7279E2}" srcOrd="0" destOrd="0" parTransId="{594BB0B5-0C65-4914-A8DC-54EA0518BED4}" sibTransId="{9C5C8095-B9D9-405B-B20D-171D99CE6A72}"/>
    <dgm:cxn modelId="{F7A040D0-3A5F-4984-A12E-AFF87F32C39C}" srcId="{A52B34D2-3188-4FA0-BE8B-B56A04418AA2}" destId="{7AA22DDA-073F-4D91-A85F-14114C175E9E}" srcOrd="1" destOrd="0" parTransId="{AD7BFD94-E9D0-48F2-8262-C34906ED282B}" sibTransId="{F2D8A8F8-469E-41C9-ABD2-833266C30BE0}"/>
    <dgm:cxn modelId="{D429FFD4-7DA0-4ACA-A308-9FFA287E4376}" srcId="{A52B34D2-3188-4FA0-BE8B-B56A04418AA2}" destId="{9A6C5407-94D5-417E-AF42-847D8A9DC663}" srcOrd="2" destOrd="0" parTransId="{142881F4-0316-4E7C-B106-07C714D714E5}" sibTransId="{78CEE31A-2ACF-4982-B2A7-CC56E6E60A15}"/>
    <dgm:cxn modelId="{73010BEC-335E-46B3-953C-7DDD1721E65E}" type="presOf" srcId="{A979F33D-1605-4B86-B36C-0E241A208659}" destId="{F7961DB4-91B8-47DA-94E0-5C8AE071E5F7}" srcOrd="0" destOrd="2" presId="urn:microsoft.com/office/officeart/2005/8/layout/hList6"/>
    <dgm:cxn modelId="{6F726CF0-3698-4DE4-BDFE-39FE4554D1B0}" srcId="{86DE8906-B231-4490-A488-BFDF2C86D65D}" destId="{97288F74-8083-4C97-B1EE-2E2200E8D85D}" srcOrd="0" destOrd="0" parTransId="{DF305B66-86C6-4F9A-92A9-F6CB76FB7A09}" sibTransId="{6C30A2E8-8419-4A30-ADED-FFD379AB70EB}"/>
    <dgm:cxn modelId="{08FE062E-9029-483F-A893-B666689A4978}" type="presParOf" srcId="{5FA3A4F8-7021-44C9-A7DC-DEBB287D784A}" destId="{2FF02A49-0FAD-4EF0-99A1-DE5AF7CD2661}" srcOrd="0" destOrd="0" presId="urn:microsoft.com/office/officeart/2005/8/layout/hList6"/>
    <dgm:cxn modelId="{EF28E611-83D8-40FA-BE22-ABF597B3E9B0}" type="presParOf" srcId="{5FA3A4F8-7021-44C9-A7DC-DEBB287D784A}" destId="{EE69CC1A-D784-4470-927C-5650D3B0EE54}" srcOrd="1" destOrd="0" presId="urn:microsoft.com/office/officeart/2005/8/layout/hList6"/>
    <dgm:cxn modelId="{DA3D41C4-32A4-4E38-9924-136894EC1F50}" type="presParOf" srcId="{5FA3A4F8-7021-44C9-A7DC-DEBB287D784A}" destId="{72849FD9-C6B3-4A17-9972-80AE43584900}" srcOrd="2" destOrd="0" presId="urn:microsoft.com/office/officeart/2005/8/layout/hList6"/>
    <dgm:cxn modelId="{33425B59-740B-4717-A179-3AC225345F7F}" type="presParOf" srcId="{5FA3A4F8-7021-44C9-A7DC-DEBB287D784A}" destId="{7B6E7B1F-D524-47F2-9EE7-9F584D620147}" srcOrd="3" destOrd="0" presId="urn:microsoft.com/office/officeart/2005/8/layout/hList6"/>
    <dgm:cxn modelId="{5955E5A5-AF19-431E-9DDC-8B91E5408548}" type="presParOf" srcId="{5FA3A4F8-7021-44C9-A7DC-DEBB287D784A}" destId="{F7961DB4-91B8-47DA-94E0-5C8AE071E5F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40B64A-D1B9-4349-B2E5-738382C9B13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32578C91-B00F-497B-955F-432AA8AE0C59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sz="2400" b="1"/>
            <a:t>Plataformas de Despliegue</a:t>
          </a:r>
          <a:r>
            <a:rPr lang="es-AR" sz="2400"/>
            <a:t>: Utilizar servicios en la nube para el despliegue. </a:t>
          </a:r>
          <a:r>
            <a:rPr lang="en-US" sz="2400"/>
            <a:t>AWS SageMaker, Google AI Platform, Microsoft Azure ML</a:t>
          </a:r>
          <a:r>
            <a:rPr lang="en-US" sz="1600"/>
            <a:t>.</a:t>
          </a:r>
          <a:endParaRPr lang="es-AR" sz="1600" dirty="0"/>
        </a:p>
      </dgm:t>
    </dgm:pt>
    <dgm:pt modelId="{3B883106-C444-4BB4-9FE4-B6C2BAAD28CA}" type="parTrans" cxnId="{4A06B38D-9285-4344-84BE-074C3ABB41EF}">
      <dgm:prSet/>
      <dgm:spPr/>
      <dgm:t>
        <a:bodyPr/>
        <a:lstStyle/>
        <a:p>
          <a:endParaRPr lang="es-AR"/>
        </a:p>
      </dgm:t>
    </dgm:pt>
    <dgm:pt modelId="{840AC4BD-2721-4826-9AC7-4C4422F56E82}" type="sibTrans" cxnId="{4A06B38D-9285-4344-84BE-074C3ABB41EF}">
      <dgm:prSet/>
      <dgm:spPr/>
      <dgm:t>
        <a:bodyPr/>
        <a:lstStyle/>
        <a:p>
          <a:endParaRPr lang="es-AR"/>
        </a:p>
      </dgm:t>
    </dgm:pt>
    <dgm:pt modelId="{BCCE3FA9-2C91-4626-97E8-BA645650CD56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b="1" dirty="0"/>
            <a:t>Monitoreo del Rendimiento</a:t>
          </a:r>
          <a:r>
            <a:rPr lang="es-AR" dirty="0"/>
            <a:t>: Seguimiento del rendimiento del modelo en producción para detectar degradaciones.</a:t>
          </a:r>
        </a:p>
      </dgm:t>
    </dgm:pt>
    <dgm:pt modelId="{7E5825C8-3C9E-432B-B6C0-75F5C1846835}" type="parTrans" cxnId="{0DEC46F6-D5F6-4552-8569-1CC4F4356E1C}">
      <dgm:prSet/>
      <dgm:spPr/>
      <dgm:t>
        <a:bodyPr/>
        <a:lstStyle/>
        <a:p>
          <a:endParaRPr lang="es-AR"/>
        </a:p>
      </dgm:t>
    </dgm:pt>
    <dgm:pt modelId="{C74D6335-39C2-4073-BC9D-071F18BE794B}" type="sibTrans" cxnId="{0DEC46F6-D5F6-4552-8569-1CC4F4356E1C}">
      <dgm:prSet/>
      <dgm:spPr/>
      <dgm:t>
        <a:bodyPr/>
        <a:lstStyle/>
        <a:p>
          <a:endParaRPr lang="es-AR"/>
        </a:p>
      </dgm:t>
    </dgm:pt>
    <dgm:pt modelId="{583219F7-9FF2-470D-9CA1-EA410831E96E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b="1" dirty="0"/>
            <a:t>Actualizaciones del Modelo</a:t>
          </a:r>
          <a:r>
            <a:rPr lang="es-AR" dirty="0"/>
            <a:t>: </a:t>
          </a:r>
          <a:r>
            <a:rPr lang="es-AR" dirty="0" err="1"/>
            <a:t>Retrain</a:t>
          </a:r>
          <a:r>
            <a:rPr lang="es-AR" dirty="0"/>
            <a:t> o actualización del modelo con nuevos datos.</a:t>
          </a:r>
        </a:p>
      </dgm:t>
    </dgm:pt>
    <dgm:pt modelId="{02C41751-B727-4341-AF66-A5EBC4B6480F}" type="parTrans" cxnId="{AE2A4E50-9CFB-4312-8940-D433D3C817EA}">
      <dgm:prSet/>
      <dgm:spPr/>
      <dgm:t>
        <a:bodyPr/>
        <a:lstStyle/>
        <a:p>
          <a:endParaRPr lang="es-AR"/>
        </a:p>
      </dgm:t>
    </dgm:pt>
    <dgm:pt modelId="{7DA9E74E-E260-4618-BD73-BD3D78E2B8A3}" type="sibTrans" cxnId="{AE2A4E50-9CFB-4312-8940-D433D3C817EA}">
      <dgm:prSet/>
      <dgm:spPr/>
      <dgm:t>
        <a:bodyPr/>
        <a:lstStyle/>
        <a:p>
          <a:endParaRPr lang="es-AR"/>
        </a:p>
      </dgm:t>
    </dgm:pt>
    <dgm:pt modelId="{2007A1FA-B66F-42A6-847E-F861AE1203CA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sz="3200" b="1" dirty="0"/>
            <a:t>Monitoreo y Mantenimiento</a:t>
          </a:r>
          <a:endParaRPr lang="es-AR" sz="3600" dirty="0"/>
        </a:p>
      </dgm:t>
    </dgm:pt>
    <dgm:pt modelId="{05517DB8-BA54-41FE-B735-71B3BFF627BC}" type="sibTrans" cxnId="{400F1986-7CE3-4934-B473-0F2F111F7A61}">
      <dgm:prSet/>
      <dgm:spPr/>
      <dgm:t>
        <a:bodyPr/>
        <a:lstStyle/>
        <a:p>
          <a:endParaRPr lang="es-AR"/>
        </a:p>
      </dgm:t>
    </dgm:pt>
    <dgm:pt modelId="{1A75E88D-98EB-4909-909A-56F51F8024C9}" type="parTrans" cxnId="{400F1986-7CE3-4934-B473-0F2F111F7A61}">
      <dgm:prSet/>
      <dgm:spPr/>
      <dgm:t>
        <a:bodyPr/>
        <a:lstStyle/>
        <a:p>
          <a:endParaRPr lang="es-AR"/>
        </a:p>
      </dgm:t>
    </dgm:pt>
    <dgm:pt modelId="{BC336BB2-65FE-41C4-A19E-5877B0C9500D}">
      <dgm:prSet phldrT="[Texto]" custT="1"/>
      <dgm:spPr/>
      <dgm:t>
        <a:bodyPr/>
        <a:lstStyle/>
        <a:p>
          <a:r>
            <a:rPr lang="es-AR" sz="3200" b="1" dirty="0"/>
            <a:t>Preparación para el Despliegue</a:t>
          </a:r>
          <a:endParaRPr lang="es-AR" sz="3200" dirty="0"/>
        </a:p>
      </dgm:t>
    </dgm:pt>
    <dgm:pt modelId="{6A042F32-5C40-41EB-906E-309FC4AB892C}" type="sibTrans" cxnId="{890A5E72-BDBF-49FD-816C-0B65BB4BE62F}">
      <dgm:prSet/>
      <dgm:spPr/>
      <dgm:t>
        <a:bodyPr/>
        <a:lstStyle/>
        <a:p>
          <a:endParaRPr lang="es-AR"/>
        </a:p>
      </dgm:t>
    </dgm:pt>
    <dgm:pt modelId="{4A83056A-7903-4500-8F02-DA408C444652}" type="parTrans" cxnId="{890A5E72-BDBF-49FD-816C-0B65BB4BE62F}">
      <dgm:prSet/>
      <dgm:spPr/>
      <dgm:t>
        <a:bodyPr/>
        <a:lstStyle/>
        <a:p>
          <a:endParaRPr lang="es-AR"/>
        </a:p>
      </dgm:t>
    </dgm:pt>
    <dgm:pt modelId="{A8C559E2-600E-4520-8F54-22537BD212FC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sz="2800" b="1" dirty="0"/>
            <a:t>Serialización del Modelo</a:t>
          </a:r>
          <a:r>
            <a:rPr lang="es-AR" sz="2800" dirty="0"/>
            <a:t>: Guardar el modelo entrenado en un formato que pueda ser fácilmente cargado y utilizado en producción</a:t>
          </a:r>
        </a:p>
      </dgm:t>
    </dgm:pt>
    <dgm:pt modelId="{CC89E280-56F1-4CCB-BF00-2CEDE40E09F1}" type="sibTrans" cxnId="{E51029A2-4A22-4FE5-AD8A-7D56C3B43FE1}">
      <dgm:prSet/>
      <dgm:spPr/>
      <dgm:t>
        <a:bodyPr/>
        <a:lstStyle/>
        <a:p>
          <a:endParaRPr lang="es-AR"/>
        </a:p>
      </dgm:t>
    </dgm:pt>
    <dgm:pt modelId="{45CF3FB3-FA41-4D69-B2F6-41362F9A0A7D}" type="parTrans" cxnId="{E51029A2-4A22-4FE5-AD8A-7D56C3B43FE1}">
      <dgm:prSet/>
      <dgm:spPr/>
      <dgm:t>
        <a:bodyPr/>
        <a:lstStyle/>
        <a:p>
          <a:endParaRPr lang="es-AR"/>
        </a:p>
      </dgm:t>
    </dgm:pt>
    <dgm:pt modelId="{FF55D2EC-095C-4142-951C-D68153C34128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sz="2800" b="1" dirty="0"/>
            <a:t>Documentación</a:t>
          </a:r>
          <a:r>
            <a:rPr lang="es-AR" sz="2800" dirty="0"/>
            <a:t>: Incluir detalles sobre el modelo</a:t>
          </a:r>
          <a:endParaRPr lang="es-AR" sz="1800" dirty="0"/>
        </a:p>
      </dgm:t>
    </dgm:pt>
    <dgm:pt modelId="{0F891967-D573-48F8-B6DB-BE111DAB634F}" type="sibTrans" cxnId="{22CC10DE-12B6-43D0-90E3-F83E40029BA7}">
      <dgm:prSet/>
      <dgm:spPr/>
      <dgm:t>
        <a:bodyPr/>
        <a:lstStyle/>
        <a:p>
          <a:endParaRPr lang="es-AR"/>
        </a:p>
      </dgm:t>
    </dgm:pt>
    <dgm:pt modelId="{ACCAF45F-D303-4D39-9007-5A3E0DB427DF}" type="parTrans" cxnId="{22CC10DE-12B6-43D0-90E3-F83E40029BA7}">
      <dgm:prSet/>
      <dgm:spPr/>
      <dgm:t>
        <a:bodyPr/>
        <a:lstStyle/>
        <a:p>
          <a:endParaRPr lang="es-AR"/>
        </a:p>
      </dgm:t>
    </dgm:pt>
    <dgm:pt modelId="{2AC2F7C6-5CE9-45BF-B141-978438FFC0C6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AR" sz="3200" b="1" dirty="0"/>
            <a:t>Opciones de 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AR" sz="3200" b="1" dirty="0"/>
            <a:t>Despliegue</a:t>
          </a:r>
          <a:endParaRPr lang="es-AR" sz="3600" dirty="0"/>
        </a:p>
      </dgm:t>
    </dgm:pt>
    <dgm:pt modelId="{6BB2DEDD-8EC9-4602-97B5-B09C173BD660}" type="sibTrans" cxnId="{EB109687-707A-48FC-B836-1C8EDAD0EA72}">
      <dgm:prSet/>
      <dgm:spPr/>
      <dgm:t>
        <a:bodyPr/>
        <a:lstStyle/>
        <a:p>
          <a:endParaRPr lang="es-AR"/>
        </a:p>
      </dgm:t>
    </dgm:pt>
    <dgm:pt modelId="{96FA2A5A-3529-4718-AFC5-A36BE25A7689}" type="parTrans" cxnId="{EB109687-707A-48FC-B836-1C8EDAD0EA72}">
      <dgm:prSet/>
      <dgm:spPr/>
      <dgm:t>
        <a:bodyPr/>
        <a:lstStyle/>
        <a:p>
          <a:endParaRPr lang="es-AR"/>
        </a:p>
      </dgm:t>
    </dgm:pt>
    <dgm:pt modelId="{771BBE6C-F89C-4474-A7AE-77EF4F2C9EC5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sz="2400" b="1" dirty="0"/>
            <a:t>API REST</a:t>
          </a:r>
          <a:r>
            <a:rPr lang="es-AR" sz="2400" dirty="0"/>
            <a:t>: Implementar el modelo como un servicio web accesible a través de una API. Herramientas: </a:t>
          </a:r>
          <a:r>
            <a:rPr lang="es-AR" sz="2400" dirty="0" err="1"/>
            <a:t>Flask</a:t>
          </a:r>
          <a:r>
            <a:rPr lang="es-AR" sz="2400" dirty="0"/>
            <a:t>, </a:t>
          </a:r>
          <a:r>
            <a:rPr lang="es-AR" sz="2400" dirty="0" err="1"/>
            <a:t>FastAPI</a:t>
          </a:r>
          <a:r>
            <a:rPr lang="es-AR" sz="2400" dirty="0"/>
            <a:t>, Django.</a:t>
          </a:r>
        </a:p>
      </dgm:t>
    </dgm:pt>
    <dgm:pt modelId="{E871236E-6864-4021-B325-C32D29D496C9}" type="sibTrans" cxnId="{28312172-CD32-482B-B1F5-50AF6D2EE9C9}">
      <dgm:prSet/>
      <dgm:spPr/>
      <dgm:t>
        <a:bodyPr/>
        <a:lstStyle/>
        <a:p>
          <a:endParaRPr lang="es-AR"/>
        </a:p>
      </dgm:t>
    </dgm:pt>
    <dgm:pt modelId="{D0AB827E-5393-433F-B8F1-B4E0FA4A7C69}" type="parTrans" cxnId="{28312172-CD32-482B-B1F5-50AF6D2EE9C9}">
      <dgm:prSet/>
      <dgm:spPr/>
      <dgm:t>
        <a:bodyPr/>
        <a:lstStyle/>
        <a:p>
          <a:endParaRPr lang="es-AR"/>
        </a:p>
      </dgm:t>
    </dgm:pt>
    <dgm:pt modelId="{93F2F085-D6CC-4F2C-884B-D28EDB2C8B65}">
      <dgm:prSet custT="1"/>
      <dgm:spPr/>
      <dgm:t>
        <a:bodyPr/>
        <a:lstStyle/>
        <a:p>
          <a:pPr>
            <a:buSzPts val="1000"/>
            <a:buFont typeface="Courier New" panose="02070309020205020404" pitchFamily="49" charset="0"/>
            <a:buNone/>
          </a:pPr>
          <a:r>
            <a:rPr lang="es-AR" sz="2400" b="1" dirty="0"/>
            <a:t>Microservicios</a:t>
          </a:r>
          <a:r>
            <a:rPr lang="es-AR" sz="2400" dirty="0"/>
            <a:t>: Dividir la funcionalidad en pequeños servicios independientes. Herramientas: Docker, </a:t>
          </a:r>
          <a:r>
            <a:rPr lang="es-AR" sz="2400" dirty="0" err="1"/>
            <a:t>Kubernetes</a:t>
          </a:r>
          <a:endParaRPr lang="es-AR" sz="2400" dirty="0"/>
        </a:p>
      </dgm:t>
    </dgm:pt>
    <dgm:pt modelId="{804D681B-ECAC-4042-A238-8D9D92039BB8}" type="sibTrans" cxnId="{E003FE87-91B4-47E0-B071-BB02966C3573}">
      <dgm:prSet/>
      <dgm:spPr/>
      <dgm:t>
        <a:bodyPr/>
        <a:lstStyle/>
        <a:p>
          <a:endParaRPr lang="es-AR"/>
        </a:p>
      </dgm:t>
    </dgm:pt>
    <dgm:pt modelId="{61024FAD-3ED2-4FDA-A0F0-611544C37E48}" type="parTrans" cxnId="{E003FE87-91B4-47E0-B071-BB02966C3573}">
      <dgm:prSet/>
      <dgm:spPr/>
      <dgm:t>
        <a:bodyPr/>
        <a:lstStyle/>
        <a:p>
          <a:endParaRPr lang="es-AR"/>
        </a:p>
      </dgm:t>
    </dgm:pt>
    <dgm:pt modelId="{54059BF1-5A8D-432B-A8F8-027C3BBA16AF}" type="pres">
      <dgm:prSet presAssocID="{BB40B64A-D1B9-4349-B2E5-738382C9B13E}" presName="Name0" presStyleCnt="0">
        <dgm:presLayoutVars>
          <dgm:dir/>
          <dgm:animLvl val="lvl"/>
          <dgm:resizeHandles val="exact"/>
        </dgm:presLayoutVars>
      </dgm:prSet>
      <dgm:spPr/>
    </dgm:pt>
    <dgm:pt modelId="{259F9E09-A17F-49C8-822C-7DFB7D4BD8C2}" type="pres">
      <dgm:prSet presAssocID="{BC336BB2-65FE-41C4-A19E-5877B0C9500D}" presName="linNode" presStyleCnt="0"/>
      <dgm:spPr/>
    </dgm:pt>
    <dgm:pt modelId="{84574C06-D0ED-48F0-9AC8-6A0362E7271D}" type="pres">
      <dgm:prSet presAssocID="{BC336BB2-65FE-41C4-A19E-5877B0C9500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8C3C712-BF01-4C19-B2D1-950F1BAB14C2}" type="pres">
      <dgm:prSet presAssocID="{BC336BB2-65FE-41C4-A19E-5877B0C9500D}" presName="descendantText" presStyleLbl="alignAccFollowNode1" presStyleIdx="0" presStyleCnt="3" custScaleY="114138">
        <dgm:presLayoutVars>
          <dgm:bulletEnabled val="1"/>
        </dgm:presLayoutVars>
      </dgm:prSet>
      <dgm:spPr/>
    </dgm:pt>
    <dgm:pt modelId="{0C9A4AA3-4804-4C34-9F03-B450A25A02F5}" type="pres">
      <dgm:prSet presAssocID="{6A042F32-5C40-41EB-906E-309FC4AB892C}" presName="sp" presStyleCnt="0"/>
      <dgm:spPr/>
    </dgm:pt>
    <dgm:pt modelId="{BFF034AA-25F9-439D-AA7B-DBBC5B75C24F}" type="pres">
      <dgm:prSet presAssocID="{2AC2F7C6-5CE9-45BF-B141-978438FFC0C6}" presName="linNode" presStyleCnt="0"/>
      <dgm:spPr/>
    </dgm:pt>
    <dgm:pt modelId="{490FE56B-F411-434A-BAD6-AB495CCE731B}" type="pres">
      <dgm:prSet presAssocID="{2AC2F7C6-5CE9-45BF-B141-978438FFC0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31D26E2-B307-48C1-9DCA-62FCD03BE34E}" type="pres">
      <dgm:prSet presAssocID="{2AC2F7C6-5CE9-45BF-B141-978438FFC0C6}" presName="descendantText" presStyleLbl="alignAccFollowNode1" presStyleIdx="1" presStyleCnt="3" custScaleY="129512">
        <dgm:presLayoutVars>
          <dgm:bulletEnabled val="1"/>
        </dgm:presLayoutVars>
      </dgm:prSet>
      <dgm:spPr/>
    </dgm:pt>
    <dgm:pt modelId="{42171B1E-707E-4C4B-8E63-BB6A32B3F8F0}" type="pres">
      <dgm:prSet presAssocID="{6BB2DEDD-8EC9-4602-97B5-B09C173BD660}" presName="sp" presStyleCnt="0"/>
      <dgm:spPr/>
    </dgm:pt>
    <dgm:pt modelId="{DB4BEFBB-A3BE-424E-A368-6D0CC2D795EF}" type="pres">
      <dgm:prSet presAssocID="{2007A1FA-B66F-42A6-847E-F861AE1203CA}" presName="linNode" presStyleCnt="0"/>
      <dgm:spPr/>
    </dgm:pt>
    <dgm:pt modelId="{AE64DF02-2DD8-4785-B310-014CD3EEB5F7}" type="pres">
      <dgm:prSet presAssocID="{2007A1FA-B66F-42A6-847E-F861AE1203C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9686FD7-8116-4AE7-B340-A08B176FCE64}" type="pres">
      <dgm:prSet presAssocID="{2007A1FA-B66F-42A6-847E-F861AE1203C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764F81B-48F4-4B92-A7F2-42E2E7B8CFE0}" type="presOf" srcId="{FF55D2EC-095C-4142-951C-D68153C34128}" destId="{28C3C712-BF01-4C19-B2D1-950F1BAB14C2}" srcOrd="0" destOrd="1" presId="urn:microsoft.com/office/officeart/2005/8/layout/vList5"/>
    <dgm:cxn modelId="{69A00070-0456-4C98-9432-43701AF32124}" type="presOf" srcId="{BCCE3FA9-2C91-4626-97E8-BA645650CD56}" destId="{D9686FD7-8116-4AE7-B340-A08B176FCE64}" srcOrd="0" destOrd="0" presId="urn:microsoft.com/office/officeart/2005/8/layout/vList5"/>
    <dgm:cxn modelId="{AE2A4E50-9CFB-4312-8940-D433D3C817EA}" srcId="{2007A1FA-B66F-42A6-847E-F861AE1203CA}" destId="{583219F7-9FF2-470D-9CA1-EA410831E96E}" srcOrd="1" destOrd="0" parTransId="{02C41751-B727-4341-AF66-A5EBC4B6480F}" sibTransId="{7DA9E74E-E260-4618-BD73-BD3D78E2B8A3}"/>
    <dgm:cxn modelId="{28312172-CD32-482B-B1F5-50AF6D2EE9C9}" srcId="{2AC2F7C6-5CE9-45BF-B141-978438FFC0C6}" destId="{771BBE6C-F89C-4474-A7AE-77EF4F2C9EC5}" srcOrd="0" destOrd="0" parTransId="{D0AB827E-5393-433F-B8F1-B4E0FA4A7C69}" sibTransId="{E871236E-6864-4021-B325-C32D29D496C9}"/>
    <dgm:cxn modelId="{69982E52-676E-4348-9309-63FB38B24B78}" type="presOf" srcId="{2AC2F7C6-5CE9-45BF-B141-978438FFC0C6}" destId="{490FE56B-F411-434A-BAD6-AB495CCE731B}" srcOrd="0" destOrd="0" presId="urn:microsoft.com/office/officeart/2005/8/layout/vList5"/>
    <dgm:cxn modelId="{890A5E72-BDBF-49FD-816C-0B65BB4BE62F}" srcId="{BB40B64A-D1B9-4349-B2E5-738382C9B13E}" destId="{BC336BB2-65FE-41C4-A19E-5877B0C9500D}" srcOrd="0" destOrd="0" parTransId="{4A83056A-7903-4500-8F02-DA408C444652}" sibTransId="{6A042F32-5C40-41EB-906E-309FC4AB892C}"/>
    <dgm:cxn modelId="{5E938572-473E-4773-A2A3-4ADE1D68C811}" type="presOf" srcId="{93F2F085-D6CC-4F2C-884B-D28EDB2C8B65}" destId="{531D26E2-B307-48C1-9DCA-62FCD03BE34E}" srcOrd="0" destOrd="1" presId="urn:microsoft.com/office/officeart/2005/8/layout/vList5"/>
    <dgm:cxn modelId="{4E87A97F-DAFF-4C67-9334-9D2F56E777EA}" type="presOf" srcId="{BB40B64A-D1B9-4349-B2E5-738382C9B13E}" destId="{54059BF1-5A8D-432B-A8F8-027C3BBA16AF}" srcOrd="0" destOrd="0" presId="urn:microsoft.com/office/officeart/2005/8/layout/vList5"/>
    <dgm:cxn modelId="{4F449A84-89ED-4871-ADB0-F8EE39A477E6}" type="presOf" srcId="{583219F7-9FF2-470D-9CA1-EA410831E96E}" destId="{D9686FD7-8116-4AE7-B340-A08B176FCE64}" srcOrd="0" destOrd="1" presId="urn:microsoft.com/office/officeart/2005/8/layout/vList5"/>
    <dgm:cxn modelId="{400F1986-7CE3-4934-B473-0F2F111F7A61}" srcId="{BB40B64A-D1B9-4349-B2E5-738382C9B13E}" destId="{2007A1FA-B66F-42A6-847E-F861AE1203CA}" srcOrd="2" destOrd="0" parTransId="{1A75E88D-98EB-4909-909A-56F51F8024C9}" sibTransId="{05517DB8-BA54-41FE-B735-71B3BFF627BC}"/>
    <dgm:cxn modelId="{EB109687-707A-48FC-B836-1C8EDAD0EA72}" srcId="{BB40B64A-D1B9-4349-B2E5-738382C9B13E}" destId="{2AC2F7C6-5CE9-45BF-B141-978438FFC0C6}" srcOrd="1" destOrd="0" parTransId="{96FA2A5A-3529-4718-AFC5-A36BE25A7689}" sibTransId="{6BB2DEDD-8EC9-4602-97B5-B09C173BD660}"/>
    <dgm:cxn modelId="{E003FE87-91B4-47E0-B071-BB02966C3573}" srcId="{2AC2F7C6-5CE9-45BF-B141-978438FFC0C6}" destId="{93F2F085-D6CC-4F2C-884B-D28EDB2C8B65}" srcOrd="1" destOrd="0" parTransId="{61024FAD-3ED2-4FDA-A0F0-611544C37E48}" sibTransId="{804D681B-ECAC-4042-A238-8D9D92039BB8}"/>
    <dgm:cxn modelId="{4A06B38D-9285-4344-84BE-074C3ABB41EF}" srcId="{2AC2F7C6-5CE9-45BF-B141-978438FFC0C6}" destId="{32578C91-B00F-497B-955F-432AA8AE0C59}" srcOrd="2" destOrd="0" parTransId="{3B883106-C444-4BB4-9FE4-B6C2BAAD28CA}" sibTransId="{840AC4BD-2721-4826-9AC7-4C4422F56E82}"/>
    <dgm:cxn modelId="{B4375797-3531-4C94-8FF2-B68DB460D4F7}" type="presOf" srcId="{771BBE6C-F89C-4474-A7AE-77EF4F2C9EC5}" destId="{531D26E2-B307-48C1-9DCA-62FCD03BE34E}" srcOrd="0" destOrd="0" presId="urn:microsoft.com/office/officeart/2005/8/layout/vList5"/>
    <dgm:cxn modelId="{19BF9C9F-A4D8-4F9A-8DC3-0A482F7034B6}" type="presOf" srcId="{2007A1FA-B66F-42A6-847E-F861AE1203CA}" destId="{AE64DF02-2DD8-4785-B310-014CD3EEB5F7}" srcOrd="0" destOrd="0" presId="urn:microsoft.com/office/officeart/2005/8/layout/vList5"/>
    <dgm:cxn modelId="{E51029A2-4A22-4FE5-AD8A-7D56C3B43FE1}" srcId="{BC336BB2-65FE-41C4-A19E-5877B0C9500D}" destId="{A8C559E2-600E-4520-8F54-22537BD212FC}" srcOrd="0" destOrd="0" parTransId="{45CF3FB3-FA41-4D69-B2F6-41362F9A0A7D}" sibTransId="{CC89E280-56F1-4CCB-BF00-2CEDE40E09F1}"/>
    <dgm:cxn modelId="{4E8DC3AE-B95C-4962-9BD8-3EDB69C27849}" type="presOf" srcId="{BC336BB2-65FE-41C4-A19E-5877B0C9500D}" destId="{84574C06-D0ED-48F0-9AC8-6A0362E7271D}" srcOrd="0" destOrd="0" presId="urn:microsoft.com/office/officeart/2005/8/layout/vList5"/>
    <dgm:cxn modelId="{22CC10DE-12B6-43D0-90E3-F83E40029BA7}" srcId="{BC336BB2-65FE-41C4-A19E-5877B0C9500D}" destId="{FF55D2EC-095C-4142-951C-D68153C34128}" srcOrd="1" destOrd="0" parTransId="{ACCAF45F-D303-4D39-9007-5A3E0DB427DF}" sibTransId="{0F891967-D573-48F8-B6DB-BE111DAB634F}"/>
    <dgm:cxn modelId="{210903EF-BE01-45A5-B73C-F65AB66EAABA}" type="presOf" srcId="{A8C559E2-600E-4520-8F54-22537BD212FC}" destId="{28C3C712-BF01-4C19-B2D1-950F1BAB14C2}" srcOrd="0" destOrd="0" presId="urn:microsoft.com/office/officeart/2005/8/layout/vList5"/>
    <dgm:cxn modelId="{0DEC46F6-D5F6-4552-8569-1CC4F4356E1C}" srcId="{2007A1FA-B66F-42A6-847E-F861AE1203CA}" destId="{BCCE3FA9-2C91-4626-97E8-BA645650CD56}" srcOrd="0" destOrd="0" parTransId="{7E5825C8-3C9E-432B-B6C0-75F5C1846835}" sibTransId="{C74D6335-39C2-4073-BC9D-071F18BE794B}"/>
    <dgm:cxn modelId="{8040D6FF-F962-4121-9629-92C9568BB8E6}" type="presOf" srcId="{32578C91-B00F-497B-955F-432AA8AE0C59}" destId="{531D26E2-B307-48C1-9DCA-62FCD03BE34E}" srcOrd="0" destOrd="2" presId="urn:microsoft.com/office/officeart/2005/8/layout/vList5"/>
    <dgm:cxn modelId="{1D8A5B23-18C7-4133-84EE-5EDC3F0B24F9}" type="presParOf" srcId="{54059BF1-5A8D-432B-A8F8-027C3BBA16AF}" destId="{259F9E09-A17F-49C8-822C-7DFB7D4BD8C2}" srcOrd="0" destOrd="0" presId="urn:microsoft.com/office/officeart/2005/8/layout/vList5"/>
    <dgm:cxn modelId="{8A3F4DAC-9BFD-4539-8B32-45AE21C66144}" type="presParOf" srcId="{259F9E09-A17F-49C8-822C-7DFB7D4BD8C2}" destId="{84574C06-D0ED-48F0-9AC8-6A0362E7271D}" srcOrd="0" destOrd="0" presId="urn:microsoft.com/office/officeart/2005/8/layout/vList5"/>
    <dgm:cxn modelId="{2B16B00D-6193-4E9B-8785-3D4DAFECDC52}" type="presParOf" srcId="{259F9E09-A17F-49C8-822C-7DFB7D4BD8C2}" destId="{28C3C712-BF01-4C19-B2D1-950F1BAB14C2}" srcOrd="1" destOrd="0" presId="urn:microsoft.com/office/officeart/2005/8/layout/vList5"/>
    <dgm:cxn modelId="{60B64E8F-49A2-462C-80DB-11A4901D7DAA}" type="presParOf" srcId="{54059BF1-5A8D-432B-A8F8-027C3BBA16AF}" destId="{0C9A4AA3-4804-4C34-9F03-B450A25A02F5}" srcOrd="1" destOrd="0" presId="urn:microsoft.com/office/officeart/2005/8/layout/vList5"/>
    <dgm:cxn modelId="{4F1D41F6-6186-4B47-8FAB-81B491668FE7}" type="presParOf" srcId="{54059BF1-5A8D-432B-A8F8-027C3BBA16AF}" destId="{BFF034AA-25F9-439D-AA7B-DBBC5B75C24F}" srcOrd="2" destOrd="0" presId="urn:microsoft.com/office/officeart/2005/8/layout/vList5"/>
    <dgm:cxn modelId="{AB18B27D-5DCE-4D96-91A8-2B59E9EB313F}" type="presParOf" srcId="{BFF034AA-25F9-439D-AA7B-DBBC5B75C24F}" destId="{490FE56B-F411-434A-BAD6-AB495CCE731B}" srcOrd="0" destOrd="0" presId="urn:microsoft.com/office/officeart/2005/8/layout/vList5"/>
    <dgm:cxn modelId="{7B46AB7A-99C4-4B52-BD78-8477E8489953}" type="presParOf" srcId="{BFF034AA-25F9-439D-AA7B-DBBC5B75C24F}" destId="{531D26E2-B307-48C1-9DCA-62FCD03BE34E}" srcOrd="1" destOrd="0" presId="urn:microsoft.com/office/officeart/2005/8/layout/vList5"/>
    <dgm:cxn modelId="{4493C6E7-7E15-4B2E-9405-016FB418A01F}" type="presParOf" srcId="{54059BF1-5A8D-432B-A8F8-027C3BBA16AF}" destId="{42171B1E-707E-4C4B-8E63-BB6A32B3F8F0}" srcOrd="3" destOrd="0" presId="urn:microsoft.com/office/officeart/2005/8/layout/vList5"/>
    <dgm:cxn modelId="{B54F9214-894F-43B3-85E3-E30BA8CB200E}" type="presParOf" srcId="{54059BF1-5A8D-432B-A8F8-027C3BBA16AF}" destId="{DB4BEFBB-A3BE-424E-A368-6D0CC2D795EF}" srcOrd="4" destOrd="0" presId="urn:microsoft.com/office/officeart/2005/8/layout/vList5"/>
    <dgm:cxn modelId="{2CEC3CAE-D09B-404F-9EB3-08190B964CA5}" type="presParOf" srcId="{DB4BEFBB-A3BE-424E-A368-6D0CC2D795EF}" destId="{AE64DF02-2DD8-4785-B310-014CD3EEB5F7}" srcOrd="0" destOrd="0" presId="urn:microsoft.com/office/officeart/2005/8/layout/vList5"/>
    <dgm:cxn modelId="{13648BDB-8604-4899-B55B-A526AE115421}" type="presParOf" srcId="{DB4BEFBB-A3BE-424E-A368-6D0CC2D795EF}" destId="{D9686FD7-8116-4AE7-B340-A08B176FCE6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40B64A-D1B9-4349-B2E5-738382C9B13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BC336BB2-65FE-41C4-A19E-5877B0C9500D}">
      <dgm:prSet phldrT="[Texto]" custT="1"/>
      <dgm:spPr/>
      <dgm:t>
        <a:bodyPr/>
        <a:lstStyle/>
        <a:p>
          <a:r>
            <a:rPr lang="es-AR" sz="5400" b="1" dirty="0"/>
            <a:t>Interacción con Bases de Datos</a:t>
          </a:r>
          <a:endParaRPr lang="es-AR" sz="5400" dirty="0"/>
        </a:p>
      </dgm:t>
    </dgm:pt>
    <dgm:pt modelId="{4A83056A-7903-4500-8F02-DA408C444652}" type="parTrans" cxnId="{890A5E72-BDBF-49FD-816C-0B65BB4BE62F}">
      <dgm:prSet/>
      <dgm:spPr/>
      <dgm:t>
        <a:bodyPr/>
        <a:lstStyle/>
        <a:p>
          <a:endParaRPr lang="es-AR"/>
        </a:p>
      </dgm:t>
    </dgm:pt>
    <dgm:pt modelId="{6A042F32-5C40-41EB-906E-309FC4AB892C}" type="sibTrans" cxnId="{890A5E72-BDBF-49FD-816C-0B65BB4BE62F}">
      <dgm:prSet/>
      <dgm:spPr/>
      <dgm:t>
        <a:bodyPr/>
        <a:lstStyle/>
        <a:p>
          <a:endParaRPr lang="es-AR"/>
        </a:p>
      </dgm:t>
    </dgm:pt>
    <dgm:pt modelId="{65048ACF-AA0F-42F3-A7DB-62756800A3EC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AR" dirty="0"/>
            <a:t>Conectar el modelo con bases de datos para acceder y almacenar datos. Herramientas: </a:t>
          </a:r>
          <a:r>
            <a:rPr lang="es-AR" dirty="0" err="1"/>
            <a:t>SQLAlchemy</a:t>
          </a:r>
          <a:r>
            <a:rPr lang="es-AR" dirty="0"/>
            <a:t>, pandas, </a:t>
          </a:r>
          <a:r>
            <a:rPr lang="es-AR" dirty="0" err="1"/>
            <a:t>PySpark</a:t>
          </a:r>
          <a:r>
            <a:rPr lang="es-AR" dirty="0"/>
            <a:t>.</a:t>
          </a:r>
        </a:p>
      </dgm:t>
    </dgm:pt>
    <dgm:pt modelId="{BCFEB051-B990-4C3D-9A96-2C413D7C6571}" type="parTrans" cxnId="{9005CD01-1A65-47A0-9B1E-B50056D920A7}">
      <dgm:prSet/>
      <dgm:spPr/>
      <dgm:t>
        <a:bodyPr/>
        <a:lstStyle/>
        <a:p>
          <a:endParaRPr lang="es-AR"/>
        </a:p>
      </dgm:t>
    </dgm:pt>
    <dgm:pt modelId="{617E8FD5-9119-4391-8159-A7508E80B0DD}" type="sibTrans" cxnId="{9005CD01-1A65-47A0-9B1E-B50056D920A7}">
      <dgm:prSet/>
      <dgm:spPr/>
      <dgm:t>
        <a:bodyPr/>
        <a:lstStyle/>
        <a:p>
          <a:endParaRPr lang="es-AR"/>
        </a:p>
      </dgm:t>
    </dgm:pt>
    <dgm:pt modelId="{C9B2DE47-CC69-4FB1-BB3E-16AC3A8571A2}">
      <dgm:prSet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AR" b="1" dirty="0"/>
            <a:t>Pipeline de Datos</a:t>
          </a:r>
          <a:endParaRPr lang="es-AR" dirty="0"/>
        </a:p>
      </dgm:t>
    </dgm:pt>
    <dgm:pt modelId="{4F6AB202-BEC1-412F-B2EA-8690119F8E40}" type="parTrans" cxnId="{6FF43A88-E2EA-4CEE-AC12-6B4AB50660F1}">
      <dgm:prSet/>
      <dgm:spPr/>
      <dgm:t>
        <a:bodyPr/>
        <a:lstStyle/>
        <a:p>
          <a:endParaRPr lang="es-AR"/>
        </a:p>
      </dgm:t>
    </dgm:pt>
    <dgm:pt modelId="{1661719D-A749-4094-9F48-76B8DA953275}" type="sibTrans" cxnId="{6FF43A88-E2EA-4CEE-AC12-6B4AB50660F1}">
      <dgm:prSet/>
      <dgm:spPr/>
      <dgm:t>
        <a:bodyPr/>
        <a:lstStyle/>
        <a:p>
          <a:endParaRPr lang="es-AR"/>
        </a:p>
      </dgm:t>
    </dgm:pt>
    <dgm:pt modelId="{722453A4-29FF-4FDD-9EA6-9552DC143FC0}">
      <dgm:prSet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AR" dirty="0"/>
            <a:t>Crear pipelines de datos automatizados para el preprocesamiento y la alimentación del modelo. Herramientas: Apache </a:t>
          </a:r>
          <a:r>
            <a:rPr lang="es-AR" dirty="0" err="1"/>
            <a:t>Airflow</a:t>
          </a:r>
          <a:r>
            <a:rPr lang="es-AR" dirty="0"/>
            <a:t>, Luigi.</a:t>
          </a:r>
        </a:p>
      </dgm:t>
    </dgm:pt>
    <dgm:pt modelId="{640445AF-64A0-4C84-86F8-1ACAF61E65D1}" type="parTrans" cxnId="{27839CB8-24FD-4375-B4CB-A155A8665C59}">
      <dgm:prSet/>
      <dgm:spPr/>
      <dgm:t>
        <a:bodyPr/>
        <a:lstStyle/>
        <a:p>
          <a:endParaRPr lang="es-AR"/>
        </a:p>
      </dgm:t>
    </dgm:pt>
    <dgm:pt modelId="{B307A960-FCC7-4A9D-B0AF-A9B9DD66E208}" type="sibTrans" cxnId="{27839CB8-24FD-4375-B4CB-A155A8665C59}">
      <dgm:prSet/>
      <dgm:spPr/>
      <dgm:t>
        <a:bodyPr/>
        <a:lstStyle/>
        <a:p>
          <a:endParaRPr lang="es-AR"/>
        </a:p>
      </dgm:t>
    </dgm:pt>
    <dgm:pt modelId="{54059BF1-5A8D-432B-A8F8-027C3BBA16AF}" type="pres">
      <dgm:prSet presAssocID="{BB40B64A-D1B9-4349-B2E5-738382C9B13E}" presName="Name0" presStyleCnt="0">
        <dgm:presLayoutVars>
          <dgm:dir/>
          <dgm:animLvl val="lvl"/>
          <dgm:resizeHandles val="exact"/>
        </dgm:presLayoutVars>
      </dgm:prSet>
      <dgm:spPr/>
    </dgm:pt>
    <dgm:pt modelId="{259F9E09-A17F-49C8-822C-7DFB7D4BD8C2}" type="pres">
      <dgm:prSet presAssocID="{BC336BB2-65FE-41C4-A19E-5877B0C9500D}" presName="linNode" presStyleCnt="0"/>
      <dgm:spPr/>
    </dgm:pt>
    <dgm:pt modelId="{84574C06-D0ED-48F0-9AC8-6A0362E7271D}" type="pres">
      <dgm:prSet presAssocID="{BC336BB2-65FE-41C4-A19E-5877B0C9500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8C3C712-BF01-4C19-B2D1-950F1BAB14C2}" type="pres">
      <dgm:prSet presAssocID="{BC336BB2-65FE-41C4-A19E-5877B0C9500D}" presName="descendantText" presStyleLbl="alignAccFollowNode1" presStyleIdx="0" presStyleCnt="2" custScaleY="114138">
        <dgm:presLayoutVars>
          <dgm:bulletEnabled val="1"/>
        </dgm:presLayoutVars>
      </dgm:prSet>
      <dgm:spPr/>
    </dgm:pt>
    <dgm:pt modelId="{0C9A4AA3-4804-4C34-9F03-B450A25A02F5}" type="pres">
      <dgm:prSet presAssocID="{6A042F32-5C40-41EB-906E-309FC4AB892C}" presName="sp" presStyleCnt="0"/>
      <dgm:spPr/>
    </dgm:pt>
    <dgm:pt modelId="{ECB1C987-6EEB-4895-B05A-BCCEB0A1A8EC}" type="pres">
      <dgm:prSet presAssocID="{C9B2DE47-CC69-4FB1-BB3E-16AC3A8571A2}" presName="linNode" presStyleCnt="0"/>
      <dgm:spPr/>
    </dgm:pt>
    <dgm:pt modelId="{D4F48392-9EC2-4905-B27C-5E517454AA90}" type="pres">
      <dgm:prSet presAssocID="{C9B2DE47-CC69-4FB1-BB3E-16AC3A8571A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9EA7594-B2DD-4332-92E3-611E5E9CFB06}" type="pres">
      <dgm:prSet presAssocID="{C9B2DE47-CC69-4FB1-BB3E-16AC3A8571A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005CD01-1A65-47A0-9B1E-B50056D920A7}" srcId="{BC336BB2-65FE-41C4-A19E-5877B0C9500D}" destId="{65048ACF-AA0F-42F3-A7DB-62756800A3EC}" srcOrd="0" destOrd="0" parTransId="{BCFEB051-B990-4C3D-9A96-2C413D7C6571}" sibTransId="{617E8FD5-9119-4391-8159-A7508E80B0DD}"/>
    <dgm:cxn modelId="{65508C18-F294-4786-836A-77D9F74F802D}" type="presOf" srcId="{722453A4-29FF-4FDD-9EA6-9552DC143FC0}" destId="{29EA7594-B2DD-4332-92E3-611E5E9CFB06}" srcOrd="0" destOrd="0" presId="urn:microsoft.com/office/officeart/2005/8/layout/vList5"/>
    <dgm:cxn modelId="{46E39F60-158D-46AC-BE23-D58419F07AAA}" type="presOf" srcId="{C9B2DE47-CC69-4FB1-BB3E-16AC3A8571A2}" destId="{D4F48392-9EC2-4905-B27C-5E517454AA90}" srcOrd="0" destOrd="0" presId="urn:microsoft.com/office/officeart/2005/8/layout/vList5"/>
    <dgm:cxn modelId="{890A5E72-BDBF-49FD-816C-0B65BB4BE62F}" srcId="{BB40B64A-D1B9-4349-B2E5-738382C9B13E}" destId="{BC336BB2-65FE-41C4-A19E-5877B0C9500D}" srcOrd="0" destOrd="0" parTransId="{4A83056A-7903-4500-8F02-DA408C444652}" sibTransId="{6A042F32-5C40-41EB-906E-309FC4AB892C}"/>
    <dgm:cxn modelId="{4E87A97F-DAFF-4C67-9334-9D2F56E777EA}" type="presOf" srcId="{BB40B64A-D1B9-4349-B2E5-738382C9B13E}" destId="{54059BF1-5A8D-432B-A8F8-027C3BBA16AF}" srcOrd="0" destOrd="0" presId="urn:microsoft.com/office/officeart/2005/8/layout/vList5"/>
    <dgm:cxn modelId="{6FF43A88-E2EA-4CEE-AC12-6B4AB50660F1}" srcId="{BB40B64A-D1B9-4349-B2E5-738382C9B13E}" destId="{C9B2DE47-CC69-4FB1-BB3E-16AC3A8571A2}" srcOrd="1" destOrd="0" parTransId="{4F6AB202-BEC1-412F-B2EA-8690119F8E40}" sibTransId="{1661719D-A749-4094-9F48-76B8DA953275}"/>
    <dgm:cxn modelId="{4E8DC3AE-B95C-4962-9BD8-3EDB69C27849}" type="presOf" srcId="{BC336BB2-65FE-41C4-A19E-5877B0C9500D}" destId="{84574C06-D0ED-48F0-9AC8-6A0362E7271D}" srcOrd="0" destOrd="0" presId="urn:microsoft.com/office/officeart/2005/8/layout/vList5"/>
    <dgm:cxn modelId="{27839CB8-24FD-4375-B4CB-A155A8665C59}" srcId="{C9B2DE47-CC69-4FB1-BB3E-16AC3A8571A2}" destId="{722453A4-29FF-4FDD-9EA6-9552DC143FC0}" srcOrd="0" destOrd="0" parTransId="{640445AF-64A0-4C84-86F8-1ACAF61E65D1}" sibTransId="{B307A960-FCC7-4A9D-B0AF-A9B9DD66E208}"/>
    <dgm:cxn modelId="{27812AB9-C0AF-4B56-964A-6D4C53BA3528}" type="presOf" srcId="{65048ACF-AA0F-42F3-A7DB-62756800A3EC}" destId="{28C3C712-BF01-4C19-B2D1-950F1BAB14C2}" srcOrd="0" destOrd="0" presId="urn:microsoft.com/office/officeart/2005/8/layout/vList5"/>
    <dgm:cxn modelId="{1D8A5B23-18C7-4133-84EE-5EDC3F0B24F9}" type="presParOf" srcId="{54059BF1-5A8D-432B-A8F8-027C3BBA16AF}" destId="{259F9E09-A17F-49C8-822C-7DFB7D4BD8C2}" srcOrd="0" destOrd="0" presId="urn:microsoft.com/office/officeart/2005/8/layout/vList5"/>
    <dgm:cxn modelId="{8A3F4DAC-9BFD-4539-8B32-45AE21C66144}" type="presParOf" srcId="{259F9E09-A17F-49C8-822C-7DFB7D4BD8C2}" destId="{84574C06-D0ED-48F0-9AC8-6A0362E7271D}" srcOrd="0" destOrd="0" presId="urn:microsoft.com/office/officeart/2005/8/layout/vList5"/>
    <dgm:cxn modelId="{2B16B00D-6193-4E9B-8785-3D4DAFECDC52}" type="presParOf" srcId="{259F9E09-A17F-49C8-822C-7DFB7D4BD8C2}" destId="{28C3C712-BF01-4C19-B2D1-950F1BAB14C2}" srcOrd="1" destOrd="0" presId="urn:microsoft.com/office/officeart/2005/8/layout/vList5"/>
    <dgm:cxn modelId="{60B64E8F-49A2-462C-80DB-11A4901D7DAA}" type="presParOf" srcId="{54059BF1-5A8D-432B-A8F8-027C3BBA16AF}" destId="{0C9A4AA3-4804-4C34-9F03-B450A25A02F5}" srcOrd="1" destOrd="0" presId="urn:microsoft.com/office/officeart/2005/8/layout/vList5"/>
    <dgm:cxn modelId="{AFB3C4FE-78E9-4317-B512-E379761A973E}" type="presParOf" srcId="{54059BF1-5A8D-432B-A8F8-027C3BBA16AF}" destId="{ECB1C987-6EEB-4895-B05A-BCCEB0A1A8EC}" srcOrd="2" destOrd="0" presId="urn:microsoft.com/office/officeart/2005/8/layout/vList5"/>
    <dgm:cxn modelId="{2122EEA5-9AAE-4744-B45C-4111251D3A73}" type="presParOf" srcId="{ECB1C987-6EEB-4895-B05A-BCCEB0A1A8EC}" destId="{D4F48392-9EC2-4905-B27C-5E517454AA90}" srcOrd="0" destOrd="0" presId="urn:microsoft.com/office/officeart/2005/8/layout/vList5"/>
    <dgm:cxn modelId="{49328416-8BB5-426B-974D-1001FBA03962}" type="presParOf" srcId="{ECB1C987-6EEB-4895-B05A-BCCEB0A1A8EC}" destId="{29EA7594-B2DD-4332-92E3-611E5E9CFB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DE8906-B231-4490-A488-BFDF2C86D65D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AR"/>
        </a:p>
      </dgm:t>
    </dgm:pt>
    <dgm:pt modelId="{97288F74-8083-4C97-B1EE-2E2200E8D85D}">
      <dgm:prSet phldrT="[Texto]"/>
      <dgm:spPr/>
      <dgm:t>
        <a:bodyPr/>
        <a:lstStyle/>
        <a:p>
          <a:r>
            <a:rPr lang="es-AR" b="1" dirty="0"/>
            <a:t>AUDIENCIA Y CONTEXTO</a:t>
          </a:r>
        </a:p>
      </dgm:t>
    </dgm:pt>
    <dgm:pt modelId="{DF305B66-86C6-4F9A-92A9-F6CB76FB7A09}" type="parTrans" cxnId="{6F726CF0-3698-4DE4-BDFE-39FE4554D1B0}">
      <dgm:prSet/>
      <dgm:spPr/>
      <dgm:t>
        <a:bodyPr/>
        <a:lstStyle/>
        <a:p>
          <a:endParaRPr lang="es-AR"/>
        </a:p>
      </dgm:t>
    </dgm:pt>
    <dgm:pt modelId="{6C30A2E8-8419-4A30-ADED-FFD379AB70EB}" type="sibTrans" cxnId="{6F726CF0-3698-4DE4-BDFE-39FE4554D1B0}">
      <dgm:prSet/>
      <dgm:spPr/>
      <dgm:t>
        <a:bodyPr/>
        <a:lstStyle/>
        <a:p>
          <a:endParaRPr lang="es-AR"/>
        </a:p>
      </dgm:t>
    </dgm:pt>
    <dgm:pt modelId="{A52B34D2-3188-4FA0-BE8B-B56A04418AA2}">
      <dgm:prSet phldrT="[Texto]"/>
      <dgm:spPr/>
      <dgm:t>
        <a:bodyPr/>
        <a:lstStyle/>
        <a:p>
          <a:r>
            <a:rPr lang="es-AR" b="1" dirty="0"/>
            <a:t>TECNICAS DE VISUALIZACION</a:t>
          </a:r>
        </a:p>
      </dgm:t>
    </dgm:pt>
    <dgm:pt modelId="{DD116530-27F8-43BF-984C-BD060308C56A}" type="parTrans" cxnId="{5B9E8554-4A35-46CE-9DE5-E376F17992ED}">
      <dgm:prSet/>
      <dgm:spPr/>
      <dgm:t>
        <a:bodyPr/>
        <a:lstStyle/>
        <a:p>
          <a:endParaRPr lang="es-AR"/>
        </a:p>
      </dgm:t>
    </dgm:pt>
    <dgm:pt modelId="{E84C35AA-5DA1-4D1D-8CE5-59821557C165}" type="sibTrans" cxnId="{5B9E8554-4A35-46CE-9DE5-E376F17992ED}">
      <dgm:prSet/>
      <dgm:spPr/>
      <dgm:t>
        <a:bodyPr/>
        <a:lstStyle/>
        <a:p>
          <a:endParaRPr lang="es-AR"/>
        </a:p>
      </dgm:t>
    </dgm:pt>
    <dgm:pt modelId="{24A572D0-476F-479E-A6C2-7F09A103DF2E}">
      <dgm:prSet phldrT="[Texto]"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MODELOS DE PRESENTACION</a:t>
          </a:r>
          <a:endParaRPr lang="es-AR" b="1" dirty="0"/>
        </a:p>
      </dgm:t>
    </dgm:pt>
    <dgm:pt modelId="{4A02AE18-D913-40AA-9CF5-08DE887312E6}" type="parTrans" cxnId="{8A3EA681-408F-4263-9275-64E7C96A1575}">
      <dgm:prSet/>
      <dgm:spPr/>
      <dgm:t>
        <a:bodyPr/>
        <a:lstStyle/>
        <a:p>
          <a:endParaRPr lang="es-AR"/>
        </a:p>
      </dgm:t>
    </dgm:pt>
    <dgm:pt modelId="{07805151-A402-4F40-8381-D269151DC0F0}" type="sibTrans" cxnId="{8A3EA681-408F-4263-9275-64E7C96A1575}">
      <dgm:prSet/>
      <dgm:spPr/>
      <dgm:t>
        <a:bodyPr/>
        <a:lstStyle/>
        <a:p>
          <a:endParaRPr lang="es-AR"/>
        </a:p>
      </dgm:t>
    </dgm:pt>
    <dgm:pt modelId="{C57471C4-44D6-40A4-9C4A-6C248FDBCE84}">
      <dgm:prSet/>
      <dgm:spPr/>
      <dgm:t>
        <a:bodyPr/>
        <a:lstStyle/>
        <a:p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Identificacion</a:t>
          </a:r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 con la audiencia</a:t>
          </a:r>
        </a:p>
      </dgm:t>
    </dgm:pt>
    <dgm:pt modelId="{9FC33575-5118-4A39-95CE-E7E6F434CB65}" type="parTrans" cxnId="{9F41FF30-BE29-4B20-9C66-8BD7C85F9A80}">
      <dgm:prSet/>
      <dgm:spPr/>
      <dgm:t>
        <a:bodyPr/>
        <a:lstStyle/>
        <a:p>
          <a:endParaRPr lang="es-AR"/>
        </a:p>
      </dgm:t>
    </dgm:pt>
    <dgm:pt modelId="{A148A068-CC88-4CB6-AADE-E1042E567EA5}" type="sibTrans" cxnId="{9F41FF30-BE29-4B20-9C66-8BD7C85F9A80}">
      <dgm:prSet/>
      <dgm:spPr/>
      <dgm:t>
        <a:bodyPr/>
        <a:lstStyle/>
        <a:p>
          <a:endParaRPr lang="es-AR"/>
        </a:p>
      </dgm:t>
    </dgm:pt>
    <dgm:pt modelId="{334BCDD4-13BE-4A11-890C-FB1E1D67F7A8}">
      <dgm:prSet/>
      <dgm:spPr/>
      <dgm:t>
        <a:bodyPr/>
        <a:lstStyle/>
        <a:p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Contextualizacion</a:t>
          </a:r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 de resultados</a:t>
          </a:r>
        </a:p>
      </dgm:t>
    </dgm:pt>
    <dgm:pt modelId="{6B3C336A-F609-48CA-8949-66A186BE21A6}" type="parTrans" cxnId="{6C75B328-E6F1-4240-AA64-E5752B7923E0}">
      <dgm:prSet/>
      <dgm:spPr/>
      <dgm:t>
        <a:bodyPr/>
        <a:lstStyle/>
        <a:p>
          <a:endParaRPr lang="es-AR"/>
        </a:p>
      </dgm:t>
    </dgm:pt>
    <dgm:pt modelId="{29C3E9B3-1C54-449D-8B66-48DAFE76253B}" type="sibTrans" cxnId="{6C75B328-E6F1-4240-AA64-E5752B7923E0}">
      <dgm:prSet/>
      <dgm:spPr/>
      <dgm:t>
        <a:bodyPr/>
        <a:lstStyle/>
        <a:p>
          <a:endParaRPr lang="es-AR"/>
        </a:p>
      </dgm:t>
    </dgm:pt>
    <dgm:pt modelId="{CB18B8F5-2230-465C-B136-389429BF9822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DASHBOARDS</a:t>
          </a:r>
        </a:p>
      </dgm:t>
    </dgm:pt>
    <dgm:pt modelId="{B23F3978-E4E7-43BE-98BF-4FD3E28ECA67}" type="parTrans" cxnId="{37CE6630-240B-411A-9FB2-91B6BA309655}">
      <dgm:prSet/>
      <dgm:spPr/>
      <dgm:t>
        <a:bodyPr/>
        <a:lstStyle/>
        <a:p>
          <a:endParaRPr lang="es-AR"/>
        </a:p>
      </dgm:t>
    </dgm:pt>
    <dgm:pt modelId="{402B7F82-9936-43D4-8503-55177674E701}" type="sibTrans" cxnId="{37CE6630-240B-411A-9FB2-91B6BA309655}">
      <dgm:prSet/>
      <dgm:spPr/>
      <dgm:t>
        <a:bodyPr/>
        <a:lstStyle/>
        <a:p>
          <a:endParaRPr lang="es-AR"/>
        </a:p>
      </dgm:t>
    </dgm:pt>
    <dgm:pt modelId="{7AA22DDA-073F-4D91-A85F-14114C175E9E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Informes y presentaciones</a:t>
          </a:r>
        </a:p>
      </dgm:t>
    </dgm:pt>
    <dgm:pt modelId="{AD7BFD94-E9D0-48F2-8262-C34906ED282B}" type="parTrans" cxnId="{F7A040D0-3A5F-4984-A12E-AFF87F32C39C}">
      <dgm:prSet/>
      <dgm:spPr/>
      <dgm:t>
        <a:bodyPr/>
        <a:lstStyle/>
        <a:p>
          <a:endParaRPr lang="es-AR"/>
        </a:p>
      </dgm:t>
    </dgm:pt>
    <dgm:pt modelId="{F2D8A8F8-469E-41C9-ABD2-833266C30BE0}" type="sibTrans" cxnId="{F7A040D0-3A5F-4984-A12E-AFF87F32C39C}">
      <dgm:prSet/>
      <dgm:spPr/>
      <dgm:t>
        <a:bodyPr/>
        <a:lstStyle/>
        <a:p>
          <a:endParaRPr lang="es-AR"/>
        </a:p>
      </dgm:t>
    </dgm:pt>
    <dgm:pt modelId="{9A6C5407-94D5-417E-AF42-847D8A9DC663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Storytelling con datos</a:t>
          </a:r>
        </a:p>
      </dgm:t>
    </dgm:pt>
    <dgm:pt modelId="{142881F4-0316-4E7C-B106-07C714D714E5}" type="parTrans" cxnId="{D429FFD4-7DA0-4ACA-A308-9FFA287E4376}">
      <dgm:prSet/>
      <dgm:spPr/>
      <dgm:t>
        <a:bodyPr/>
        <a:lstStyle/>
        <a:p>
          <a:endParaRPr lang="es-AR"/>
        </a:p>
      </dgm:t>
    </dgm:pt>
    <dgm:pt modelId="{78CEE31A-2ACF-4982-B2A7-CC56E6E60A15}" type="sibTrans" cxnId="{D429FFD4-7DA0-4ACA-A308-9FFA287E4376}">
      <dgm:prSet/>
      <dgm:spPr/>
      <dgm:t>
        <a:bodyPr/>
        <a:lstStyle/>
        <a:p>
          <a:endParaRPr lang="es-AR"/>
        </a:p>
      </dgm:t>
    </dgm:pt>
    <dgm:pt modelId="{589129D2-B64D-4328-9C4B-5C9D3F7279E2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Reportes escritos</a:t>
          </a:r>
        </a:p>
      </dgm:t>
    </dgm:pt>
    <dgm:pt modelId="{594BB0B5-0C65-4914-A8DC-54EA0518BED4}" type="parTrans" cxnId="{6ED1EFCA-80A9-443A-9D7D-0FB1D5160F14}">
      <dgm:prSet/>
      <dgm:spPr/>
      <dgm:t>
        <a:bodyPr/>
        <a:lstStyle/>
        <a:p>
          <a:endParaRPr lang="es-AR"/>
        </a:p>
      </dgm:t>
    </dgm:pt>
    <dgm:pt modelId="{9C5C8095-B9D9-405B-B20D-171D99CE6A72}" type="sibTrans" cxnId="{6ED1EFCA-80A9-443A-9D7D-0FB1D5160F14}">
      <dgm:prSet/>
      <dgm:spPr/>
      <dgm:t>
        <a:bodyPr/>
        <a:lstStyle/>
        <a:p>
          <a:endParaRPr lang="es-AR"/>
        </a:p>
      </dgm:t>
    </dgm:pt>
    <dgm:pt modelId="{F688C30A-7478-4E78-8B7F-E06CDD110808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Presentaciones orales</a:t>
          </a:r>
        </a:p>
      </dgm:t>
    </dgm:pt>
    <dgm:pt modelId="{AD042FBF-A91B-4F1B-9044-75FB9A55965D}" type="parTrans" cxnId="{14DB30E4-7108-488F-80FD-038D707A19A9}">
      <dgm:prSet/>
      <dgm:spPr/>
    </dgm:pt>
    <dgm:pt modelId="{A00B7D00-43C5-4844-ACCF-E3FC9B1D638C}" type="sibTrans" cxnId="{14DB30E4-7108-488F-80FD-038D707A19A9}">
      <dgm:prSet/>
      <dgm:spPr/>
    </dgm:pt>
    <dgm:pt modelId="{118B8949-8012-429C-9972-71AF78FB21B2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Visualizaciones interactivas</a:t>
          </a:r>
        </a:p>
      </dgm:t>
    </dgm:pt>
    <dgm:pt modelId="{8184389F-0B8E-41BA-B1C4-8C7214AE3725}" type="parTrans" cxnId="{F815F75A-CFBE-4D20-BDFC-7EAD1E18CB7D}">
      <dgm:prSet/>
      <dgm:spPr/>
    </dgm:pt>
    <dgm:pt modelId="{5D747F30-68B9-47D8-B9D1-DC3C6EF995CD}" type="sibTrans" cxnId="{F815F75A-CFBE-4D20-BDFC-7EAD1E18CB7D}">
      <dgm:prSet/>
      <dgm:spPr/>
    </dgm:pt>
    <dgm:pt modelId="{6A788186-70AB-4EF5-A5E1-A092895E6C75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HERRAMIENTASD DE COMUNICACIÓN</a:t>
          </a:r>
        </a:p>
      </dgm:t>
    </dgm:pt>
    <dgm:pt modelId="{127AA4EC-D0BB-4933-828E-032ABCAF2046}" type="parTrans" cxnId="{7F66091C-27B0-4D66-A5F5-EFA0696109B8}">
      <dgm:prSet/>
      <dgm:spPr/>
    </dgm:pt>
    <dgm:pt modelId="{32EEB9D0-A192-4882-8BB5-9612A905B9AA}" type="sibTrans" cxnId="{7F66091C-27B0-4D66-A5F5-EFA0696109B8}">
      <dgm:prSet/>
      <dgm:spPr/>
    </dgm:pt>
    <dgm:pt modelId="{567628CA-666C-490B-AAA2-C26EFDA5E924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Bibliotecas: </a:t>
          </a:r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matplotlib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0A2890E5-5808-4E51-AB6C-F52DB5EA5B34}" type="parTrans" cxnId="{FC60C0C3-F441-4AF8-A0FB-2F4243338C53}">
      <dgm:prSet/>
      <dgm:spPr/>
    </dgm:pt>
    <dgm:pt modelId="{51679779-5ABF-4834-9F4C-F17325449216}" type="sibTrans" cxnId="{FC60C0C3-F441-4AF8-A0FB-2F4243338C53}">
      <dgm:prSet/>
      <dgm:spPr/>
    </dgm:pt>
    <dgm:pt modelId="{D7E6E79E-01D6-4F23-B9D9-EF8CEB277737}">
      <dgm:prSet/>
      <dgm:spPr/>
      <dgm:t>
        <a:bodyPr/>
        <a:lstStyle/>
        <a:p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Plataformas BI: Looker </a:t>
          </a:r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studio</a:t>
          </a:r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, </a:t>
          </a:r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tableau</a:t>
          </a:r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, </a:t>
          </a:r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power</a:t>
          </a:r>
          <a:r>
            <a:rPr lang="es-AR" b="1" dirty="0">
              <a:latin typeface="Roboto" pitchFamily="34" charset="0"/>
              <a:ea typeface="Roboto" pitchFamily="34" charset="-122"/>
              <a:cs typeface="Roboto" pitchFamily="34" charset="-120"/>
            </a:rPr>
            <a:t> </a:t>
          </a:r>
          <a:r>
            <a:rPr lang="es-AR" b="1" dirty="0" err="1">
              <a:latin typeface="Roboto" pitchFamily="34" charset="0"/>
              <a:ea typeface="Roboto" pitchFamily="34" charset="-122"/>
              <a:cs typeface="Roboto" pitchFamily="34" charset="-120"/>
            </a:rPr>
            <a:t>bi</a:t>
          </a:r>
          <a:endParaRPr lang="es-AR" b="1" dirty="0">
            <a:latin typeface="Roboto" pitchFamily="34" charset="0"/>
            <a:ea typeface="Roboto" pitchFamily="34" charset="-122"/>
            <a:cs typeface="Roboto" pitchFamily="34" charset="-120"/>
          </a:endParaRPr>
        </a:p>
      </dgm:t>
    </dgm:pt>
    <dgm:pt modelId="{ECA650BE-561D-4B11-8571-9486D114EE4A}" type="parTrans" cxnId="{E5CD0DEC-AF3C-4246-9A98-A072BA6828A1}">
      <dgm:prSet/>
      <dgm:spPr/>
    </dgm:pt>
    <dgm:pt modelId="{0A651F36-7DAE-45F1-B21B-7D012192538F}" type="sibTrans" cxnId="{E5CD0DEC-AF3C-4246-9A98-A072BA6828A1}">
      <dgm:prSet/>
      <dgm:spPr/>
    </dgm:pt>
    <dgm:pt modelId="{5FA3A4F8-7021-44C9-A7DC-DEBB287D784A}" type="pres">
      <dgm:prSet presAssocID="{86DE8906-B231-4490-A488-BFDF2C86D65D}" presName="Name0" presStyleCnt="0">
        <dgm:presLayoutVars>
          <dgm:dir/>
          <dgm:resizeHandles val="exact"/>
        </dgm:presLayoutVars>
      </dgm:prSet>
      <dgm:spPr/>
    </dgm:pt>
    <dgm:pt modelId="{2FF02A49-0FAD-4EF0-99A1-DE5AF7CD2661}" type="pres">
      <dgm:prSet presAssocID="{97288F74-8083-4C97-B1EE-2E2200E8D85D}" presName="node" presStyleLbl="node1" presStyleIdx="0" presStyleCnt="4">
        <dgm:presLayoutVars>
          <dgm:bulletEnabled val="1"/>
        </dgm:presLayoutVars>
      </dgm:prSet>
      <dgm:spPr/>
    </dgm:pt>
    <dgm:pt modelId="{EE69CC1A-D784-4470-927C-5650D3B0EE54}" type="pres">
      <dgm:prSet presAssocID="{6C30A2E8-8419-4A30-ADED-FFD379AB70EB}" presName="sibTrans" presStyleCnt="0"/>
      <dgm:spPr/>
    </dgm:pt>
    <dgm:pt modelId="{72849FD9-C6B3-4A17-9972-80AE43584900}" type="pres">
      <dgm:prSet presAssocID="{A52B34D2-3188-4FA0-BE8B-B56A04418AA2}" presName="node" presStyleLbl="node1" presStyleIdx="1" presStyleCnt="4">
        <dgm:presLayoutVars>
          <dgm:bulletEnabled val="1"/>
        </dgm:presLayoutVars>
      </dgm:prSet>
      <dgm:spPr/>
    </dgm:pt>
    <dgm:pt modelId="{7B6E7B1F-D524-47F2-9EE7-9F584D620147}" type="pres">
      <dgm:prSet presAssocID="{E84C35AA-5DA1-4D1D-8CE5-59821557C165}" presName="sibTrans" presStyleCnt="0"/>
      <dgm:spPr/>
    </dgm:pt>
    <dgm:pt modelId="{F7961DB4-91B8-47DA-94E0-5C8AE071E5F7}" type="pres">
      <dgm:prSet presAssocID="{24A572D0-476F-479E-A6C2-7F09A103DF2E}" presName="node" presStyleLbl="node1" presStyleIdx="2" presStyleCnt="4">
        <dgm:presLayoutVars>
          <dgm:bulletEnabled val="1"/>
        </dgm:presLayoutVars>
      </dgm:prSet>
      <dgm:spPr/>
    </dgm:pt>
    <dgm:pt modelId="{4191A5B6-8FD5-4F14-A408-0AC810AF2822}" type="pres">
      <dgm:prSet presAssocID="{07805151-A402-4F40-8381-D269151DC0F0}" presName="sibTrans" presStyleCnt="0"/>
      <dgm:spPr/>
    </dgm:pt>
    <dgm:pt modelId="{601B247D-EEC3-49A8-B4F5-F49A2A552503}" type="pres">
      <dgm:prSet presAssocID="{6A788186-70AB-4EF5-A5E1-A092895E6C75}" presName="node" presStyleLbl="node1" presStyleIdx="3" presStyleCnt="4">
        <dgm:presLayoutVars>
          <dgm:bulletEnabled val="1"/>
        </dgm:presLayoutVars>
      </dgm:prSet>
      <dgm:spPr/>
    </dgm:pt>
  </dgm:ptLst>
  <dgm:cxnLst>
    <dgm:cxn modelId="{C3CBF903-73B1-44E3-B991-21CD81C66258}" type="presOf" srcId="{589129D2-B64D-4328-9C4B-5C9D3F7279E2}" destId="{F7961DB4-91B8-47DA-94E0-5C8AE071E5F7}" srcOrd="0" destOrd="1" presId="urn:microsoft.com/office/officeart/2005/8/layout/hList6"/>
    <dgm:cxn modelId="{3CBEFF03-D775-4E5C-B78D-B829AB174E22}" type="presOf" srcId="{118B8949-8012-429C-9972-71AF78FB21B2}" destId="{F7961DB4-91B8-47DA-94E0-5C8AE071E5F7}" srcOrd="0" destOrd="3" presId="urn:microsoft.com/office/officeart/2005/8/layout/hList6"/>
    <dgm:cxn modelId="{F8251B0C-CFF2-4A74-8D64-AC7DFDA30825}" type="presOf" srcId="{567628CA-666C-490B-AAA2-C26EFDA5E924}" destId="{601B247D-EEC3-49A8-B4F5-F49A2A552503}" srcOrd="0" destOrd="1" presId="urn:microsoft.com/office/officeart/2005/8/layout/hList6"/>
    <dgm:cxn modelId="{062FC016-3A63-461B-BCFA-BBC79E65918F}" type="presOf" srcId="{86DE8906-B231-4490-A488-BFDF2C86D65D}" destId="{5FA3A4F8-7021-44C9-A7DC-DEBB287D784A}" srcOrd="0" destOrd="0" presId="urn:microsoft.com/office/officeart/2005/8/layout/hList6"/>
    <dgm:cxn modelId="{7F66091C-27B0-4D66-A5F5-EFA0696109B8}" srcId="{86DE8906-B231-4490-A488-BFDF2C86D65D}" destId="{6A788186-70AB-4EF5-A5E1-A092895E6C75}" srcOrd="3" destOrd="0" parTransId="{127AA4EC-D0BB-4933-828E-032ABCAF2046}" sibTransId="{32EEB9D0-A192-4882-8BB5-9612A905B9AA}"/>
    <dgm:cxn modelId="{7880D41E-3B50-4AD5-A90C-46CCC0962B1A}" type="presOf" srcId="{24A572D0-476F-479E-A6C2-7F09A103DF2E}" destId="{F7961DB4-91B8-47DA-94E0-5C8AE071E5F7}" srcOrd="0" destOrd="0" presId="urn:microsoft.com/office/officeart/2005/8/layout/hList6"/>
    <dgm:cxn modelId="{19B7F823-7E1C-4FA6-8AE4-FC7CCA1FC149}" type="presOf" srcId="{F688C30A-7478-4E78-8B7F-E06CDD110808}" destId="{F7961DB4-91B8-47DA-94E0-5C8AE071E5F7}" srcOrd="0" destOrd="2" presId="urn:microsoft.com/office/officeart/2005/8/layout/hList6"/>
    <dgm:cxn modelId="{A080FC27-896A-4228-A124-ACBCD151E9B4}" type="presOf" srcId="{6A788186-70AB-4EF5-A5E1-A092895E6C75}" destId="{601B247D-EEC3-49A8-B4F5-F49A2A552503}" srcOrd="0" destOrd="0" presId="urn:microsoft.com/office/officeart/2005/8/layout/hList6"/>
    <dgm:cxn modelId="{6C75B328-E6F1-4240-AA64-E5752B7923E0}" srcId="{97288F74-8083-4C97-B1EE-2E2200E8D85D}" destId="{334BCDD4-13BE-4A11-890C-FB1E1D67F7A8}" srcOrd="1" destOrd="0" parTransId="{6B3C336A-F609-48CA-8949-66A186BE21A6}" sibTransId="{29C3E9B3-1C54-449D-8B66-48DAFE76253B}"/>
    <dgm:cxn modelId="{37CE6630-240B-411A-9FB2-91B6BA309655}" srcId="{A52B34D2-3188-4FA0-BE8B-B56A04418AA2}" destId="{CB18B8F5-2230-465C-B136-389429BF9822}" srcOrd="0" destOrd="0" parTransId="{B23F3978-E4E7-43BE-98BF-4FD3E28ECA67}" sibTransId="{402B7F82-9936-43D4-8503-55177674E701}"/>
    <dgm:cxn modelId="{9F41FF30-BE29-4B20-9C66-8BD7C85F9A80}" srcId="{97288F74-8083-4C97-B1EE-2E2200E8D85D}" destId="{C57471C4-44D6-40A4-9C4A-6C248FDBCE84}" srcOrd="0" destOrd="0" parTransId="{9FC33575-5118-4A39-95CE-E7E6F434CB65}" sibTransId="{A148A068-CC88-4CB6-AADE-E1042E567EA5}"/>
    <dgm:cxn modelId="{A8F38C5C-8716-4199-B744-4819E141C601}" type="presOf" srcId="{97288F74-8083-4C97-B1EE-2E2200E8D85D}" destId="{2FF02A49-0FAD-4EF0-99A1-DE5AF7CD2661}" srcOrd="0" destOrd="0" presId="urn:microsoft.com/office/officeart/2005/8/layout/hList6"/>
    <dgm:cxn modelId="{1F58B360-D646-418F-9030-C172A1C1A06A}" type="presOf" srcId="{CB18B8F5-2230-465C-B136-389429BF9822}" destId="{72849FD9-C6B3-4A17-9972-80AE43584900}" srcOrd="0" destOrd="1" presId="urn:microsoft.com/office/officeart/2005/8/layout/hList6"/>
    <dgm:cxn modelId="{0CF50847-B67A-4199-BA7B-BADE4D12FA43}" type="presOf" srcId="{A52B34D2-3188-4FA0-BE8B-B56A04418AA2}" destId="{72849FD9-C6B3-4A17-9972-80AE43584900}" srcOrd="0" destOrd="0" presId="urn:microsoft.com/office/officeart/2005/8/layout/hList6"/>
    <dgm:cxn modelId="{B300C047-BADA-4197-A512-E7B262CA83E6}" type="presOf" srcId="{9A6C5407-94D5-417E-AF42-847D8A9DC663}" destId="{72849FD9-C6B3-4A17-9972-80AE43584900}" srcOrd="0" destOrd="3" presId="urn:microsoft.com/office/officeart/2005/8/layout/hList6"/>
    <dgm:cxn modelId="{0318126B-6175-45CE-A26F-B01B56BEAE3A}" type="presOf" srcId="{C57471C4-44D6-40A4-9C4A-6C248FDBCE84}" destId="{2FF02A49-0FAD-4EF0-99A1-DE5AF7CD2661}" srcOrd="0" destOrd="1" presId="urn:microsoft.com/office/officeart/2005/8/layout/hList6"/>
    <dgm:cxn modelId="{5B9E8554-4A35-46CE-9DE5-E376F17992ED}" srcId="{86DE8906-B231-4490-A488-BFDF2C86D65D}" destId="{A52B34D2-3188-4FA0-BE8B-B56A04418AA2}" srcOrd="1" destOrd="0" parTransId="{DD116530-27F8-43BF-984C-BD060308C56A}" sibTransId="{E84C35AA-5DA1-4D1D-8CE5-59821557C165}"/>
    <dgm:cxn modelId="{F815F75A-CFBE-4D20-BDFC-7EAD1E18CB7D}" srcId="{24A572D0-476F-479E-A6C2-7F09A103DF2E}" destId="{118B8949-8012-429C-9972-71AF78FB21B2}" srcOrd="2" destOrd="0" parTransId="{8184389F-0B8E-41BA-B1C4-8C7214AE3725}" sibTransId="{5D747F30-68B9-47D8-B9D1-DC3C6EF995CD}"/>
    <dgm:cxn modelId="{8A3EA681-408F-4263-9275-64E7C96A1575}" srcId="{86DE8906-B231-4490-A488-BFDF2C86D65D}" destId="{24A572D0-476F-479E-A6C2-7F09A103DF2E}" srcOrd="2" destOrd="0" parTransId="{4A02AE18-D913-40AA-9CF5-08DE887312E6}" sibTransId="{07805151-A402-4F40-8381-D269151DC0F0}"/>
    <dgm:cxn modelId="{05E07887-9416-41E5-A183-E81544897862}" type="presOf" srcId="{334BCDD4-13BE-4A11-890C-FB1E1D67F7A8}" destId="{2FF02A49-0FAD-4EF0-99A1-DE5AF7CD2661}" srcOrd="0" destOrd="2" presId="urn:microsoft.com/office/officeart/2005/8/layout/hList6"/>
    <dgm:cxn modelId="{D2E94F8F-30BE-48DD-9E16-336CD0D1F3AA}" type="presOf" srcId="{7AA22DDA-073F-4D91-A85F-14114C175E9E}" destId="{72849FD9-C6B3-4A17-9972-80AE43584900}" srcOrd="0" destOrd="2" presId="urn:microsoft.com/office/officeart/2005/8/layout/hList6"/>
    <dgm:cxn modelId="{FC60C0C3-F441-4AF8-A0FB-2F4243338C53}" srcId="{6A788186-70AB-4EF5-A5E1-A092895E6C75}" destId="{567628CA-666C-490B-AAA2-C26EFDA5E924}" srcOrd="0" destOrd="0" parTransId="{0A2890E5-5808-4E51-AB6C-F52DB5EA5B34}" sibTransId="{51679779-5ABF-4834-9F4C-F17325449216}"/>
    <dgm:cxn modelId="{6ED1EFCA-80A9-443A-9D7D-0FB1D5160F14}" srcId="{24A572D0-476F-479E-A6C2-7F09A103DF2E}" destId="{589129D2-B64D-4328-9C4B-5C9D3F7279E2}" srcOrd="0" destOrd="0" parTransId="{594BB0B5-0C65-4914-A8DC-54EA0518BED4}" sibTransId="{9C5C8095-B9D9-405B-B20D-171D99CE6A72}"/>
    <dgm:cxn modelId="{F7A040D0-3A5F-4984-A12E-AFF87F32C39C}" srcId="{A52B34D2-3188-4FA0-BE8B-B56A04418AA2}" destId="{7AA22DDA-073F-4D91-A85F-14114C175E9E}" srcOrd="1" destOrd="0" parTransId="{AD7BFD94-E9D0-48F2-8262-C34906ED282B}" sibTransId="{F2D8A8F8-469E-41C9-ABD2-833266C30BE0}"/>
    <dgm:cxn modelId="{D429FFD4-7DA0-4ACA-A308-9FFA287E4376}" srcId="{A52B34D2-3188-4FA0-BE8B-B56A04418AA2}" destId="{9A6C5407-94D5-417E-AF42-847D8A9DC663}" srcOrd="2" destOrd="0" parTransId="{142881F4-0316-4E7C-B106-07C714D714E5}" sibTransId="{78CEE31A-2ACF-4982-B2A7-CC56E6E60A15}"/>
    <dgm:cxn modelId="{14DB30E4-7108-488F-80FD-038D707A19A9}" srcId="{24A572D0-476F-479E-A6C2-7F09A103DF2E}" destId="{F688C30A-7478-4E78-8B7F-E06CDD110808}" srcOrd="1" destOrd="0" parTransId="{AD042FBF-A91B-4F1B-9044-75FB9A55965D}" sibTransId="{A00B7D00-43C5-4844-ACCF-E3FC9B1D638C}"/>
    <dgm:cxn modelId="{E5CD0DEC-AF3C-4246-9A98-A072BA6828A1}" srcId="{6A788186-70AB-4EF5-A5E1-A092895E6C75}" destId="{D7E6E79E-01D6-4F23-B9D9-EF8CEB277737}" srcOrd="1" destOrd="0" parTransId="{ECA650BE-561D-4B11-8571-9486D114EE4A}" sibTransId="{0A651F36-7DAE-45F1-B21B-7D012192538F}"/>
    <dgm:cxn modelId="{6F726CF0-3698-4DE4-BDFE-39FE4554D1B0}" srcId="{86DE8906-B231-4490-A488-BFDF2C86D65D}" destId="{97288F74-8083-4C97-B1EE-2E2200E8D85D}" srcOrd="0" destOrd="0" parTransId="{DF305B66-86C6-4F9A-92A9-F6CB76FB7A09}" sibTransId="{6C30A2E8-8419-4A30-ADED-FFD379AB70EB}"/>
    <dgm:cxn modelId="{888743FA-82EF-4A6C-9B9E-56E70D967C5D}" type="presOf" srcId="{D7E6E79E-01D6-4F23-B9D9-EF8CEB277737}" destId="{601B247D-EEC3-49A8-B4F5-F49A2A552503}" srcOrd="0" destOrd="2" presId="urn:microsoft.com/office/officeart/2005/8/layout/hList6"/>
    <dgm:cxn modelId="{08FE062E-9029-483F-A893-B666689A4978}" type="presParOf" srcId="{5FA3A4F8-7021-44C9-A7DC-DEBB287D784A}" destId="{2FF02A49-0FAD-4EF0-99A1-DE5AF7CD2661}" srcOrd="0" destOrd="0" presId="urn:microsoft.com/office/officeart/2005/8/layout/hList6"/>
    <dgm:cxn modelId="{EF28E611-83D8-40FA-BE22-ABF597B3E9B0}" type="presParOf" srcId="{5FA3A4F8-7021-44C9-A7DC-DEBB287D784A}" destId="{EE69CC1A-D784-4470-927C-5650D3B0EE54}" srcOrd="1" destOrd="0" presId="urn:microsoft.com/office/officeart/2005/8/layout/hList6"/>
    <dgm:cxn modelId="{DA3D41C4-32A4-4E38-9924-136894EC1F50}" type="presParOf" srcId="{5FA3A4F8-7021-44C9-A7DC-DEBB287D784A}" destId="{72849FD9-C6B3-4A17-9972-80AE43584900}" srcOrd="2" destOrd="0" presId="urn:microsoft.com/office/officeart/2005/8/layout/hList6"/>
    <dgm:cxn modelId="{33425B59-740B-4717-A179-3AC225345F7F}" type="presParOf" srcId="{5FA3A4F8-7021-44C9-A7DC-DEBB287D784A}" destId="{7B6E7B1F-D524-47F2-9EE7-9F584D620147}" srcOrd="3" destOrd="0" presId="urn:microsoft.com/office/officeart/2005/8/layout/hList6"/>
    <dgm:cxn modelId="{5955E5A5-AF19-431E-9DDC-8B91E5408548}" type="presParOf" srcId="{5FA3A4F8-7021-44C9-A7DC-DEBB287D784A}" destId="{F7961DB4-91B8-47DA-94E0-5C8AE071E5F7}" srcOrd="4" destOrd="0" presId="urn:microsoft.com/office/officeart/2005/8/layout/hList6"/>
    <dgm:cxn modelId="{AE9BE14D-7D56-43B0-A990-514409E2F158}" type="presParOf" srcId="{5FA3A4F8-7021-44C9-A7DC-DEBB287D784A}" destId="{4191A5B6-8FD5-4F14-A408-0AC810AF2822}" srcOrd="5" destOrd="0" presId="urn:microsoft.com/office/officeart/2005/8/layout/hList6"/>
    <dgm:cxn modelId="{78E84ECB-C435-4F53-B3CF-4FC18B06482D}" type="presParOf" srcId="{5FA3A4F8-7021-44C9-A7DC-DEBB287D784A}" destId="{601B247D-EEC3-49A8-B4F5-F49A2A552503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8C5B14-48D4-4DFF-BE41-31D8494189E0}" type="doc">
      <dgm:prSet loTypeId="urn:microsoft.com/office/officeart/2005/8/layout/hList7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DBE8C239-C7F2-4E03-BA26-E72E3A30DBEB}">
      <dgm:prSet phldrT="[Texto]" custT="1"/>
      <dgm:spPr/>
      <dgm:t>
        <a:bodyPr/>
        <a:lstStyle/>
        <a:p>
          <a:r>
            <a:rPr lang="es-AR" sz="2800" dirty="0"/>
            <a:t>CLARIDAD Y PRECISION </a:t>
          </a:r>
        </a:p>
      </dgm:t>
    </dgm:pt>
    <dgm:pt modelId="{8C165DE6-5D07-45C1-8504-CA1BB1BE6427}" type="parTrans" cxnId="{A2E06AEB-AEA9-4254-AFDA-66F748E1AB25}">
      <dgm:prSet/>
      <dgm:spPr/>
      <dgm:t>
        <a:bodyPr/>
        <a:lstStyle/>
        <a:p>
          <a:endParaRPr lang="es-AR"/>
        </a:p>
      </dgm:t>
    </dgm:pt>
    <dgm:pt modelId="{A5E6D702-D187-4F44-94CC-D1CF93508F3B}" type="sibTrans" cxnId="{A2E06AEB-AEA9-4254-AFDA-66F748E1AB25}">
      <dgm:prSet/>
      <dgm:spPr/>
      <dgm:t>
        <a:bodyPr/>
        <a:lstStyle/>
        <a:p>
          <a:endParaRPr lang="es-AR"/>
        </a:p>
      </dgm:t>
    </dgm:pt>
    <dgm:pt modelId="{1B9A0A1C-B4BA-4663-801A-56713CEE7841}">
      <dgm:prSet phldrT="[Texto]" custT="1"/>
      <dgm:spPr/>
      <dgm:t>
        <a:bodyPr/>
        <a:lstStyle/>
        <a:p>
          <a:r>
            <a:rPr lang="es-AR" sz="2800" dirty="0"/>
            <a:t>RELEVANCIA</a:t>
          </a:r>
        </a:p>
      </dgm:t>
    </dgm:pt>
    <dgm:pt modelId="{CFB4111A-DD4E-42CE-8954-F11A9DD90D9F}" type="parTrans" cxnId="{DE5E50D1-8D60-4C8D-B19D-D9BA8AA728EB}">
      <dgm:prSet/>
      <dgm:spPr/>
      <dgm:t>
        <a:bodyPr/>
        <a:lstStyle/>
        <a:p>
          <a:endParaRPr lang="es-AR"/>
        </a:p>
      </dgm:t>
    </dgm:pt>
    <dgm:pt modelId="{14BABAD4-6A75-4E4E-906B-B4AAF4197058}" type="sibTrans" cxnId="{DE5E50D1-8D60-4C8D-B19D-D9BA8AA728EB}">
      <dgm:prSet/>
      <dgm:spPr/>
      <dgm:t>
        <a:bodyPr/>
        <a:lstStyle/>
        <a:p>
          <a:endParaRPr lang="es-AR"/>
        </a:p>
      </dgm:t>
    </dgm:pt>
    <dgm:pt modelId="{3AE40877-A834-4301-A4B6-146E53504EC3}">
      <dgm:prSet phldrT="[Texto]" custT="1"/>
      <dgm:spPr/>
      <dgm:t>
        <a:bodyPr/>
        <a:lstStyle/>
        <a:p>
          <a:r>
            <a:rPr lang="es-AR" sz="2800" b="1" dirty="0"/>
            <a:t>VISUALIZACION EFECTIVA</a:t>
          </a:r>
        </a:p>
      </dgm:t>
    </dgm:pt>
    <dgm:pt modelId="{03BAAB0C-DD87-4373-B695-C685254CC25F}" type="parTrans" cxnId="{B8348D4E-A95B-4F3E-9A31-20A832930128}">
      <dgm:prSet/>
      <dgm:spPr/>
      <dgm:t>
        <a:bodyPr/>
        <a:lstStyle/>
        <a:p>
          <a:endParaRPr lang="es-AR"/>
        </a:p>
      </dgm:t>
    </dgm:pt>
    <dgm:pt modelId="{34D1C657-0F07-47D3-8FBB-E5E4AE34F273}" type="sibTrans" cxnId="{B8348D4E-A95B-4F3E-9A31-20A832930128}">
      <dgm:prSet/>
      <dgm:spPr/>
      <dgm:t>
        <a:bodyPr/>
        <a:lstStyle/>
        <a:p>
          <a:endParaRPr lang="es-AR"/>
        </a:p>
      </dgm:t>
    </dgm:pt>
    <dgm:pt modelId="{7C71B84F-2197-40F9-8DF0-96997AFB3011}">
      <dgm:prSet phldrT="[Texto]" custT="1"/>
      <dgm:spPr/>
      <dgm:t>
        <a:bodyPr/>
        <a:lstStyle/>
        <a:p>
          <a:r>
            <a:rPr lang="es-AR" sz="2800" dirty="0"/>
            <a:t>TRANSPARENCIA</a:t>
          </a:r>
        </a:p>
      </dgm:t>
    </dgm:pt>
    <dgm:pt modelId="{E72D14D1-A4FC-46B0-ADEB-F71065329A0E}" type="parTrans" cxnId="{10F13323-41DF-4916-9CC8-D54464998ED8}">
      <dgm:prSet/>
      <dgm:spPr/>
      <dgm:t>
        <a:bodyPr/>
        <a:lstStyle/>
        <a:p>
          <a:endParaRPr lang="es-AR"/>
        </a:p>
      </dgm:t>
    </dgm:pt>
    <dgm:pt modelId="{9EE440B7-C4F3-4DDC-BE24-5FA21A6B65A0}" type="sibTrans" cxnId="{10F13323-41DF-4916-9CC8-D54464998ED8}">
      <dgm:prSet/>
      <dgm:spPr/>
      <dgm:t>
        <a:bodyPr/>
        <a:lstStyle/>
        <a:p>
          <a:endParaRPr lang="es-AR"/>
        </a:p>
      </dgm:t>
    </dgm:pt>
    <dgm:pt modelId="{AA1F9AF4-54BA-48D5-9A1A-66BF98B9B853}">
      <dgm:prSet phldrT="[Texto]" custT="1"/>
      <dgm:spPr/>
      <dgm:t>
        <a:bodyPr/>
        <a:lstStyle/>
        <a:p>
          <a:r>
            <a:rPr lang="es-AR" sz="2800" dirty="0"/>
            <a:t>INTERACTIVIDAD</a:t>
          </a:r>
        </a:p>
      </dgm:t>
    </dgm:pt>
    <dgm:pt modelId="{F9404692-2B4B-4C51-93F8-9AE0A06A78D5}" type="parTrans" cxnId="{D9ECBB3A-201E-46FF-BB28-579DA100EFF4}">
      <dgm:prSet/>
      <dgm:spPr/>
      <dgm:t>
        <a:bodyPr/>
        <a:lstStyle/>
        <a:p>
          <a:endParaRPr lang="es-AR"/>
        </a:p>
      </dgm:t>
    </dgm:pt>
    <dgm:pt modelId="{49081A49-E5BF-4007-B65C-07D70E68AA0F}" type="sibTrans" cxnId="{D9ECBB3A-201E-46FF-BB28-579DA100EFF4}">
      <dgm:prSet/>
      <dgm:spPr/>
      <dgm:t>
        <a:bodyPr/>
        <a:lstStyle/>
        <a:p>
          <a:endParaRPr lang="es-AR"/>
        </a:p>
      </dgm:t>
    </dgm:pt>
    <dgm:pt modelId="{18244C46-9B3B-471A-8C95-97FE057466CD}" type="pres">
      <dgm:prSet presAssocID="{768C5B14-48D4-4DFF-BE41-31D8494189E0}" presName="Name0" presStyleCnt="0">
        <dgm:presLayoutVars>
          <dgm:dir/>
          <dgm:resizeHandles val="exact"/>
        </dgm:presLayoutVars>
      </dgm:prSet>
      <dgm:spPr/>
    </dgm:pt>
    <dgm:pt modelId="{F930113E-2B44-4FEB-9647-39550AF6E95B}" type="pres">
      <dgm:prSet presAssocID="{768C5B14-48D4-4DFF-BE41-31D8494189E0}" presName="fgShape" presStyleLbl="fgShp" presStyleIdx="0" presStyleCnt="1"/>
      <dgm:spPr/>
    </dgm:pt>
    <dgm:pt modelId="{444224AA-25A8-4326-9B91-339F14F1AA44}" type="pres">
      <dgm:prSet presAssocID="{768C5B14-48D4-4DFF-BE41-31D8494189E0}" presName="linComp" presStyleCnt="0"/>
      <dgm:spPr/>
    </dgm:pt>
    <dgm:pt modelId="{05E45608-0C36-4F8F-9899-F73FC422969A}" type="pres">
      <dgm:prSet presAssocID="{DBE8C239-C7F2-4E03-BA26-E72E3A30DBEB}" presName="compNode" presStyleCnt="0"/>
      <dgm:spPr/>
    </dgm:pt>
    <dgm:pt modelId="{1F7ADD0A-64B5-458D-BD92-EA88CD89363A}" type="pres">
      <dgm:prSet presAssocID="{DBE8C239-C7F2-4E03-BA26-E72E3A30DBEB}" presName="bkgdShape" presStyleLbl="node1" presStyleIdx="0" presStyleCnt="5"/>
      <dgm:spPr/>
    </dgm:pt>
    <dgm:pt modelId="{8E60E9DC-386F-410E-A166-C672169FD2C4}" type="pres">
      <dgm:prSet presAssocID="{DBE8C239-C7F2-4E03-BA26-E72E3A30DBEB}" presName="nodeTx" presStyleLbl="node1" presStyleIdx="0" presStyleCnt="5">
        <dgm:presLayoutVars>
          <dgm:bulletEnabled val="1"/>
        </dgm:presLayoutVars>
      </dgm:prSet>
      <dgm:spPr/>
    </dgm:pt>
    <dgm:pt modelId="{474F7DD6-4D4D-4395-918F-FAB4CB6531A7}" type="pres">
      <dgm:prSet presAssocID="{DBE8C239-C7F2-4E03-BA26-E72E3A30DBEB}" presName="invisiNode" presStyleLbl="node1" presStyleIdx="0" presStyleCnt="5"/>
      <dgm:spPr/>
    </dgm:pt>
    <dgm:pt modelId="{CF8889BA-5A74-45A0-BE06-E1AA5B2AA329}" type="pres">
      <dgm:prSet presAssocID="{DBE8C239-C7F2-4E03-BA26-E72E3A30DBEB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ara sonriente sin relleno"/>
        </a:ext>
      </dgm:extLst>
    </dgm:pt>
    <dgm:pt modelId="{53856C29-1802-42B5-961A-C5CCEFA033B7}" type="pres">
      <dgm:prSet presAssocID="{A5E6D702-D187-4F44-94CC-D1CF93508F3B}" presName="sibTrans" presStyleLbl="sibTrans2D1" presStyleIdx="0" presStyleCnt="0"/>
      <dgm:spPr/>
    </dgm:pt>
    <dgm:pt modelId="{E040D2B1-EEA8-4C43-BF33-61CA5BB3D627}" type="pres">
      <dgm:prSet presAssocID="{1B9A0A1C-B4BA-4663-801A-56713CEE7841}" presName="compNode" presStyleCnt="0"/>
      <dgm:spPr/>
    </dgm:pt>
    <dgm:pt modelId="{3B962334-CFC0-4E2D-84A2-86E5E4668ABA}" type="pres">
      <dgm:prSet presAssocID="{1B9A0A1C-B4BA-4663-801A-56713CEE7841}" presName="bkgdShape" presStyleLbl="node1" presStyleIdx="1" presStyleCnt="5"/>
      <dgm:spPr/>
    </dgm:pt>
    <dgm:pt modelId="{C34A8F15-7A51-4959-AD66-574B3F304DE4}" type="pres">
      <dgm:prSet presAssocID="{1B9A0A1C-B4BA-4663-801A-56713CEE7841}" presName="nodeTx" presStyleLbl="node1" presStyleIdx="1" presStyleCnt="5">
        <dgm:presLayoutVars>
          <dgm:bulletEnabled val="1"/>
        </dgm:presLayoutVars>
      </dgm:prSet>
      <dgm:spPr/>
    </dgm:pt>
    <dgm:pt modelId="{0CB4A4F4-67DE-4F98-B270-A8B0039FDA5C}" type="pres">
      <dgm:prSet presAssocID="{1B9A0A1C-B4BA-4663-801A-56713CEE7841}" presName="invisiNode" presStyleLbl="node1" presStyleIdx="1" presStyleCnt="5"/>
      <dgm:spPr/>
    </dgm:pt>
    <dgm:pt modelId="{B4DBDF6E-F705-46F9-A765-9E3DFF4B9BD2}" type="pres">
      <dgm:prSet presAssocID="{1B9A0A1C-B4BA-4663-801A-56713CEE7841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ara sonriente con relleno sólido"/>
        </a:ext>
      </dgm:extLst>
    </dgm:pt>
    <dgm:pt modelId="{32A493C5-E002-451E-89AB-5555EA361A1C}" type="pres">
      <dgm:prSet presAssocID="{14BABAD4-6A75-4E4E-906B-B4AAF4197058}" presName="sibTrans" presStyleLbl="sibTrans2D1" presStyleIdx="0" presStyleCnt="0"/>
      <dgm:spPr/>
    </dgm:pt>
    <dgm:pt modelId="{0E8E52ED-396F-4945-B17F-B59507D948CF}" type="pres">
      <dgm:prSet presAssocID="{3AE40877-A834-4301-A4B6-146E53504EC3}" presName="compNode" presStyleCnt="0"/>
      <dgm:spPr/>
    </dgm:pt>
    <dgm:pt modelId="{BBB2CC9F-F594-4E0F-8FE9-62BAFC1A9ED8}" type="pres">
      <dgm:prSet presAssocID="{3AE40877-A834-4301-A4B6-146E53504EC3}" presName="bkgdShape" presStyleLbl="node1" presStyleIdx="2" presStyleCnt="5"/>
      <dgm:spPr/>
    </dgm:pt>
    <dgm:pt modelId="{2902ADA4-B311-4FAB-8012-BFD42DC21D28}" type="pres">
      <dgm:prSet presAssocID="{3AE40877-A834-4301-A4B6-146E53504EC3}" presName="nodeTx" presStyleLbl="node1" presStyleIdx="2" presStyleCnt="5">
        <dgm:presLayoutVars>
          <dgm:bulletEnabled val="1"/>
        </dgm:presLayoutVars>
      </dgm:prSet>
      <dgm:spPr/>
    </dgm:pt>
    <dgm:pt modelId="{4FEE2096-3D04-4906-AF67-F9BCF5839E45}" type="pres">
      <dgm:prSet presAssocID="{3AE40877-A834-4301-A4B6-146E53504EC3}" presName="invisiNode" presStyleLbl="node1" presStyleIdx="2" presStyleCnt="5"/>
      <dgm:spPr/>
    </dgm:pt>
    <dgm:pt modelId="{7959596D-096D-4490-AEBF-99AAA06707B2}" type="pres">
      <dgm:prSet presAssocID="{3AE40877-A834-4301-A4B6-146E53504EC3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ara de gafas de sol sin relleno"/>
        </a:ext>
      </dgm:extLst>
    </dgm:pt>
    <dgm:pt modelId="{317C3848-6FBC-4E67-B789-9866ADD3EBF5}" type="pres">
      <dgm:prSet presAssocID="{34D1C657-0F07-47D3-8FBB-E5E4AE34F273}" presName="sibTrans" presStyleLbl="sibTrans2D1" presStyleIdx="0" presStyleCnt="0"/>
      <dgm:spPr/>
    </dgm:pt>
    <dgm:pt modelId="{2B478F43-3E1C-4CC1-BFF3-FD8D2A322C2F}" type="pres">
      <dgm:prSet presAssocID="{7C71B84F-2197-40F9-8DF0-96997AFB3011}" presName="compNode" presStyleCnt="0"/>
      <dgm:spPr/>
    </dgm:pt>
    <dgm:pt modelId="{61A5F9CA-E39C-4C97-8222-4B4749CF70F9}" type="pres">
      <dgm:prSet presAssocID="{7C71B84F-2197-40F9-8DF0-96997AFB3011}" presName="bkgdShape" presStyleLbl="node1" presStyleIdx="3" presStyleCnt="5"/>
      <dgm:spPr/>
    </dgm:pt>
    <dgm:pt modelId="{72A695DC-4F9A-4396-832C-3E33153D4679}" type="pres">
      <dgm:prSet presAssocID="{7C71B84F-2197-40F9-8DF0-96997AFB3011}" presName="nodeTx" presStyleLbl="node1" presStyleIdx="3" presStyleCnt="5">
        <dgm:presLayoutVars>
          <dgm:bulletEnabled val="1"/>
        </dgm:presLayoutVars>
      </dgm:prSet>
      <dgm:spPr/>
    </dgm:pt>
    <dgm:pt modelId="{0E4EB9A6-CF14-453E-BFFE-51049F2C382F}" type="pres">
      <dgm:prSet presAssocID="{7C71B84F-2197-40F9-8DF0-96997AFB3011}" presName="invisiNode" presStyleLbl="node1" presStyleIdx="3" presStyleCnt="5"/>
      <dgm:spPr/>
    </dgm:pt>
    <dgm:pt modelId="{A493EA34-C1BC-424C-A329-2071CA1B3F4D}" type="pres">
      <dgm:prSet presAssocID="{7C71B84F-2197-40F9-8DF0-96997AFB3011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ara de gafas de sol sin relleno"/>
        </a:ext>
      </dgm:extLst>
    </dgm:pt>
    <dgm:pt modelId="{3838E0EB-6A90-4948-BC5B-869C08D3AE59}" type="pres">
      <dgm:prSet presAssocID="{9EE440B7-C4F3-4DDC-BE24-5FA21A6B65A0}" presName="sibTrans" presStyleLbl="sibTrans2D1" presStyleIdx="0" presStyleCnt="0"/>
      <dgm:spPr/>
    </dgm:pt>
    <dgm:pt modelId="{D8F2D8E9-DC16-49B2-B80D-CCE467BA1BB9}" type="pres">
      <dgm:prSet presAssocID="{AA1F9AF4-54BA-48D5-9A1A-66BF98B9B853}" presName="compNode" presStyleCnt="0"/>
      <dgm:spPr/>
    </dgm:pt>
    <dgm:pt modelId="{65148E6C-04BF-4AC2-9E80-06E0D2797420}" type="pres">
      <dgm:prSet presAssocID="{AA1F9AF4-54BA-48D5-9A1A-66BF98B9B853}" presName="bkgdShape" presStyleLbl="node1" presStyleIdx="4" presStyleCnt="5"/>
      <dgm:spPr/>
    </dgm:pt>
    <dgm:pt modelId="{B1BA2C8B-FAEA-4748-BF16-707F40624A18}" type="pres">
      <dgm:prSet presAssocID="{AA1F9AF4-54BA-48D5-9A1A-66BF98B9B853}" presName="nodeTx" presStyleLbl="node1" presStyleIdx="4" presStyleCnt="5">
        <dgm:presLayoutVars>
          <dgm:bulletEnabled val="1"/>
        </dgm:presLayoutVars>
      </dgm:prSet>
      <dgm:spPr/>
    </dgm:pt>
    <dgm:pt modelId="{A38FBD7C-F08E-4D29-BF1F-5ECE589C7E81}" type="pres">
      <dgm:prSet presAssocID="{AA1F9AF4-54BA-48D5-9A1A-66BF98B9B853}" presName="invisiNode" presStyleLbl="node1" presStyleIdx="4" presStyleCnt="5"/>
      <dgm:spPr/>
    </dgm:pt>
    <dgm:pt modelId="{F209E3E6-B6FE-418D-9EE4-AF3587DB5D25}" type="pres">
      <dgm:prSet presAssocID="{AA1F9AF4-54BA-48D5-9A1A-66BF98B9B853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</dgm:ptLst>
  <dgm:cxnLst>
    <dgm:cxn modelId="{00CB7101-6F56-4178-9AD5-E8D8BDA4D61F}" type="presOf" srcId="{A5E6D702-D187-4F44-94CC-D1CF93508F3B}" destId="{53856C29-1802-42B5-961A-C5CCEFA033B7}" srcOrd="0" destOrd="0" presId="urn:microsoft.com/office/officeart/2005/8/layout/hList7"/>
    <dgm:cxn modelId="{E7A0BA06-650D-4E2B-9CC2-B14B6C1D85D4}" type="presOf" srcId="{9EE440B7-C4F3-4DDC-BE24-5FA21A6B65A0}" destId="{3838E0EB-6A90-4948-BC5B-869C08D3AE59}" srcOrd="0" destOrd="0" presId="urn:microsoft.com/office/officeart/2005/8/layout/hList7"/>
    <dgm:cxn modelId="{53EEED08-35FB-424A-B8AE-187B27E86DEA}" type="presOf" srcId="{AA1F9AF4-54BA-48D5-9A1A-66BF98B9B853}" destId="{65148E6C-04BF-4AC2-9E80-06E0D2797420}" srcOrd="0" destOrd="0" presId="urn:microsoft.com/office/officeart/2005/8/layout/hList7"/>
    <dgm:cxn modelId="{10F13323-41DF-4916-9CC8-D54464998ED8}" srcId="{768C5B14-48D4-4DFF-BE41-31D8494189E0}" destId="{7C71B84F-2197-40F9-8DF0-96997AFB3011}" srcOrd="3" destOrd="0" parTransId="{E72D14D1-A4FC-46B0-ADEB-F71065329A0E}" sibTransId="{9EE440B7-C4F3-4DDC-BE24-5FA21A6B65A0}"/>
    <dgm:cxn modelId="{29322929-2DFB-4AE8-BE27-52DE66C3CEE0}" type="presOf" srcId="{DBE8C239-C7F2-4E03-BA26-E72E3A30DBEB}" destId="{8E60E9DC-386F-410E-A166-C672169FD2C4}" srcOrd="1" destOrd="0" presId="urn:microsoft.com/office/officeart/2005/8/layout/hList7"/>
    <dgm:cxn modelId="{D9ECBB3A-201E-46FF-BB28-579DA100EFF4}" srcId="{768C5B14-48D4-4DFF-BE41-31D8494189E0}" destId="{AA1F9AF4-54BA-48D5-9A1A-66BF98B9B853}" srcOrd="4" destOrd="0" parTransId="{F9404692-2B4B-4C51-93F8-9AE0A06A78D5}" sibTransId="{49081A49-E5BF-4007-B65C-07D70E68AA0F}"/>
    <dgm:cxn modelId="{68B6A73C-5623-4012-AD52-8923CEBE6C4D}" type="presOf" srcId="{1B9A0A1C-B4BA-4663-801A-56713CEE7841}" destId="{3B962334-CFC0-4E2D-84A2-86E5E4668ABA}" srcOrd="0" destOrd="0" presId="urn:microsoft.com/office/officeart/2005/8/layout/hList7"/>
    <dgm:cxn modelId="{31948E6A-5027-4854-9C0E-CB60A14F0DEA}" type="presOf" srcId="{7C71B84F-2197-40F9-8DF0-96997AFB3011}" destId="{72A695DC-4F9A-4396-832C-3E33153D4679}" srcOrd="1" destOrd="0" presId="urn:microsoft.com/office/officeart/2005/8/layout/hList7"/>
    <dgm:cxn modelId="{B8348D4E-A95B-4F3E-9A31-20A832930128}" srcId="{768C5B14-48D4-4DFF-BE41-31D8494189E0}" destId="{3AE40877-A834-4301-A4B6-146E53504EC3}" srcOrd="2" destOrd="0" parTransId="{03BAAB0C-DD87-4373-B695-C685254CC25F}" sibTransId="{34D1C657-0F07-47D3-8FBB-E5E4AE34F273}"/>
    <dgm:cxn modelId="{4B19B851-EEFA-48D8-9BF2-31E6E4BE5034}" type="presOf" srcId="{34D1C657-0F07-47D3-8FBB-E5E4AE34F273}" destId="{317C3848-6FBC-4E67-B789-9866ADD3EBF5}" srcOrd="0" destOrd="0" presId="urn:microsoft.com/office/officeart/2005/8/layout/hList7"/>
    <dgm:cxn modelId="{F8903A75-CA56-4395-B913-56090E7C5F1C}" type="presOf" srcId="{14BABAD4-6A75-4E4E-906B-B4AAF4197058}" destId="{32A493C5-E002-451E-89AB-5555EA361A1C}" srcOrd="0" destOrd="0" presId="urn:microsoft.com/office/officeart/2005/8/layout/hList7"/>
    <dgm:cxn modelId="{909602BF-3D90-4420-BBD9-9682AC6E09E7}" type="presOf" srcId="{3AE40877-A834-4301-A4B6-146E53504EC3}" destId="{2902ADA4-B311-4FAB-8012-BFD42DC21D28}" srcOrd="1" destOrd="0" presId="urn:microsoft.com/office/officeart/2005/8/layout/hList7"/>
    <dgm:cxn modelId="{FC6E41C7-C6E7-4CF3-B6B1-40FB7F4F6400}" type="presOf" srcId="{768C5B14-48D4-4DFF-BE41-31D8494189E0}" destId="{18244C46-9B3B-471A-8C95-97FE057466CD}" srcOrd="0" destOrd="0" presId="urn:microsoft.com/office/officeart/2005/8/layout/hList7"/>
    <dgm:cxn modelId="{DE5E50D1-8D60-4C8D-B19D-D9BA8AA728EB}" srcId="{768C5B14-48D4-4DFF-BE41-31D8494189E0}" destId="{1B9A0A1C-B4BA-4663-801A-56713CEE7841}" srcOrd="1" destOrd="0" parTransId="{CFB4111A-DD4E-42CE-8954-F11A9DD90D9F}" sibTransId="{14BABAD4-6A75-4E4E-906B-B4AAF4197058}"/>
    <dgm:cxn modelId="{AA1B8ED1-B36C-4D6D-8CBE-6E503811733E}" type="presOf" srcId="{7C71B84F-2197-40F9-8DF0-96997AFB3011}" destId="{61A5F9CA-E39C-4C97-8222-4B4749CF70F9}" srcOrd="0" destOrd="0" presId="urn:microsoft.com/office/officeart/2005/8/layout/hList7"/>
    <dgm:cxn modelId="{0C4EABE2-1246-4386-90A1-988B567B3648}" type="presOf" srcId="{1B9A0A1C-B4BA-4663-801A-56713CEE7841}" destId="{C34A8F15-7A51-4959-AD66-574B3F304DE4}" srcOrd="1" destOrd="0" presId="urn:microsoft.com/office/officeart/2005/8/layout/hList7"/>
    <dgm:cxn modelId="{A2E06AEB-AEA9-4254-AFDA-66F748E1AB25}" srcId="{768C5B14-48D4-4DFF-BE41-31D8494189E0}" destId="{DBE8C239-C7F2-4E03-BA26-E72E3A30DBEB}" srcOrd="0" destOrd="0" parTransId="{8C165DE6-5D07-45C1-8504-CA1BB1BE6427}" sibTransId="{A5E6D702-D187-4F44-94CC-D1CF93508F3B}"/>
    <dgm:cxn modelId="{876CE7F0-9865-4CCC-B7C5-981901A8F53F}" type="presOf" srcId="{DBE8C239-C7F2-4E03-BA26-E72E3A30DBEB}" destId="{1F7ADD0A-64B5-458D-BD92-EA88CD89363A}" srcOrd="0" destOrd="0" presId="urn:microsoft.com/office/officeart/2005/8/layout/hList7"/>
    <dgm:cxn modelId="{AA5511F8-74BB-4CA5-8786-0F364863B7D6}" type="presOf" srcId="{AA1F9AF4-54BA-48D5-9A1A-66BF98B9B853}" destId="{B1BA2C8B-FAEA-4748-BF16-707F40624A18}" srcOrd="1" destOrd="0" presId="urn:microsoft.com/office/officeart/2005/8/layout/hList7"/>
    <dgm:cxn modelId="{F3F4FEFF-B814-4D8F-9D00-33EA7A982A85}" type="presOf" srcId="{3AE40877-A834-4301-A4B6-146E53504EC3}" destId="{BBB2CC9F-F594-4E0F-8FE9-62BAFC1A9ED8}" srcOrd="0" destOrd="0" presId="urn:microsoft.com/office/officeart/2005/8/layout/hList7"/>
    <dgm:cxn modelId="{AF861BFA-A173-4927-A8C2-DBAF21907956}" type="presParOf" srcId="{18244C46-9B3B-471A-8C95-97FE057466CD}" destId="{F930113E-2B44-4FEB-9647-39550AF6E95B}" srcOrd="0" destOrd="0" presId="urn:microsoft.com/office/officeart/2005/8/layout/hList7"/>
    <dgm:cxn modelId="{B3805247-1385-4836-BC84-98B67890A22B}" type="presParOf" srcId="{18244C46-9B3B-471A-8C95-97FE057466CD}" destId="{444224AA-25A8-4326-9B91-339F14F1AA44}" srcOrd="1" destOrd="0" presId="urn:microsoft.com/office/officeart/2005/8/layout/hList7"/>
    <dgm:cxn modelId="{52D913B8-A291-4D3C-BC3A-4C6A0D34C744}" type="presParOf" srcId="{444224AA-25A8-4326-9B91-339F14F1AA44}" destId="{05E45608-0C36-4F8F-9899-F73FC422969A}" srcOrd="0" destOrd="0" presId="urn:microsoft.com/office/officeart/2005/8/layout/hList7"/>
    <dgm:cxn modelId="{3BE48AD5-12AF-4B40-9708-7A6EFD762EF0}" type="presParOf" srcId="{05E45608-0C36-4F8F-9899-F73FC422969A}" destId="{1F7ADD0A-64B5-458D-BD92-EA88CD89363A}" srcOrd="0" destOrd="0" presId="urn:microsoft.com/office/officeart/2005/8/layout/hList7"/>
    <dgm:cxn modelId="{2D54DCCD-15B5-42BB-AE22-98C8B6444657}" type="presParOf" srcId="{05E45608-0C36-4F8F-9899-F73FC422969A}" destId="{8E60E9DC-386F-410E-A166-C672169FD2C4}" srcOrd="1" destOrd="0" presId="urn:microsoft.com/office/officeart/2005/8/layout/hList7"/>
    <dgm:cxn modelId="{89D16786-0568-44F3-8991-EA378ACA29A7}" type="presParOf" srcId="{05E45608-0C36-4F8F-9899-F73FC422969A}" destId="{474F7DD6-4D4D-4395-918F-FAB4CB6531A7}" srcOrd="2" destOrd="0" presId="urn:microsoft.com/office/officeart/2005/8/layout/hList7"/>
    <dgm:cxn modelId="{DA90F393-D21B-4FB8-B5C0-594AB293E5A8}" type="presParOf" srcId="{05E45608-0C36-4F8F-9899-F73FC422969A}" destId="{CF8889BA-5A74-45A0-BE06-E1AA5B2AA329}" srcOrd="3" destOrd="0" presId="urn:microsoft.com/office/officeart/2005/8/layout/hList7"/>
    <dgm:cxn modelId="{E9A33DB5-D9B4-4574-A943-E185ECFC7831}" type="presParOf" srcId="{444224AA-25A8-4326-9B91-339F14F1AA44}" destId="{53856C29-1802-42B5-961A-C5CCEFA033B7}" srcOrd="1" destOrd="0" presId="urn:microsoft.com/office/officeart/2005/8/layout/hList7"/>
    <dgm:cxn modelId="{809882E2-8D3B-4EB8-AE5F-969C0C3B7608}" type="presParOf" srcId="{444224AA-25A8-4326-9B91-339F14F1AA44}" destId="{E040D2B1-EEA8-4C43-BF33-61CA5BB3D627}" srcOrd="2" destOrd="0" presId="urn:microsoft.com/office/officeart/2005/8/layout/hList7"/>
    <dgm:cxn modelId="{DC6375A4-1DB7-4327-9A1C-4E93D03A29F2}" type="presParOf" srcId="{E040D2B1-EEA8-4C43-BF33-61CA5BB3D627}" destId="{3B962334-CFC0-4E2D-84A2-86E5E4668ABA}" srcOrd="0" destOrd="0" presId="urn:microsoft.com/office/officeart/2005/8/layout/hList7"/>
    <dgm:cxn modelId="{0CE0E103-662B-4A47-BC45-E85B3E37394E}" type="presParOf" srcId="{E040D2B1-EEA8-4C43-BF33-61CA5BB3D627}" destId="{C34A8F15-7A51-4959-AD66-574B3F304DE4}" srcOrd="1" destOrd="0" presId="urn:microsoft.com/office/officeart/2005/8/layout/hList7"/>
    <dgm:cxn modelId="{F06407E7-5B72-46E2-84F1-6226E742074C}" type="presParOf" srcId="{E040D2B1-EEA8-4C43-BF33-61CA5BB3D627}" destId="{0CB4A4F4-67DE-4F98-B270-A8B0039FDA5C}" srcOrd="2" destOrd="0" presId="urn:microsoft.com/office/officeart/2005/8/layout/hList7"/>
    <dgm:cxn modelId="{DE10F385-201F-454B-9570-FAC1520E9400}" type="presParOf" srcId="{E040D2B1-EEA8-4C43-BF33-61CA5BB3D627}" destId="{B4DBDF6E-F705-46F9-A765-9E3DFF4B9BD2}" srcOrd="3" destOrd="0" presId="urn:microsoft.com/office/officeart/2005/8/layout/hList7"/>
    <dgm:cxn modelId="{9E61006F-6351-4C4C-9956-DAAD75B4D784}" type="presParOf" srcId="{444224AA-25A8-4326-9B91-339F14F1AA44}" destId="{32A493C5-E002-451E-89AB-5555EA361A1C}" srcOrd="3" destOrd="0" presId="urn:microsoft.com/office/officeart/2005/8/layout/hList7"/>
    <dgm:cxn modelId="{661C76C9-02C8-44E2-835B-82EA1032545C}" type="presParOf" srcId="{444224AA-25A8-4326-9B91-339F14F1AA44}" destId="{0E8E52ED-396F-4945-B17F-B59507D948CF}" srcOrd="4" destOrd="0" presId="urn:microsoft.com/office/officeart/2005/8/layout/hList7"/>
    <dgm:cxn modelId="{781F9638-029F-41FA-95D8-7759596980C6}" type="presParOf" srcId="{0E8E52ED-396F-4945-B17F-B59507D948CF}" destId="{BBB2CC9F-F594-4E0F-8FE9-62BAFC1A9ED8}" srcOrd="0" destOrd="0" presId="urn:microsoft.com/office/officeart/2005/8/layout/hList7"/>
    <dgm:cxn modelId="{DF9EFE42-226F-475F-9C86-FF09137C50B9}" type="presParOf" srcId="{0E8E52ED-396F-4945-B17F-B59507D948CF}" destId="{2902ADA4-B311-4FAB-8012-BFD42DC21D28}" srcOrd="1" destOrd="0" presId="urn:microsoft.com/office/officeart/2005/8/layout/hList7"/>
    <dgm:cxn modelId="{11B80F03-92AF-4EDE-BA52-DAC33F7B44EE}" type="presParOf" srcId="{0E8E52ED-396F-4945-B17F-B59507D948CF}" destId="{4FEE2096-3D04-4906-AF67-F9BCF5839E45}" srcOrd="2" destOrd="0" presId="urn:microsoft.com/office/officeart/2005/8/layout/hList7"/>
    <dgm:cxn modelId="{41995BEC-FC2F-455B-845B-7CF0380D3344}" type="presParOf" srcId="{0E8E52ED-396F-4945-B17F-B59507D948CF}" destId="{7959596D-096D-4490-AEBF-99AAA06707B2}" srcOrd="3" destOrd="0" presId="urn:microsoft.com/office/officeart/2005/8/layout/hList7"/>
    <dgm:cxn modelId="{3AED4AEC-EB17-4DB4-9927-2ABF2965A553}" type="presParOf" srcId="{444224AA-25A8-4326-9B91-339F14F1AA44}" destId="{317C3848-6FBC-4E67-B789-9866ADD3EBF5}" srcOrd="5" destOrd="0" presId="urn:microsoft.com/office/officeart/2005/8/layout/hList7"/>
    <dgm:cxn modelId="{24D55B09-1133-4D36-83D0-E358C237A325}" type="presParOf" srcId="{444224AA-25A8-4326-9B91-339F14F1AA44}" destId="{2B478F43-3E1C-4CC1-BFF3-FD8D2A322C2F}" srcOrd="6" destOrd="0" presId="urn:microsoft.com/office/officeart/2005/8/layout/hList7"/>
    <dgm:cxn modelId="{9D9EDA10-05D5-46D7-9B36-B82DB3B63B07}" type="presParOf" srcId="{2B478F43-3E1C-4CC1-BFF3-FD8D2A322C2F}" destId="{61A5F9CA-E39C-4C97-8222-4B4749CF70F9}" srcOrd="0" destOrd="0" presId="urn:microsoft.com/office/officeart/2005/8/layout/hList7"/>
    <dgm:cxn modelId="{B77910D4-4512-42C4-B3E9-7AC5BBFC8C86}" type="presParOf" srcId="{2B478F43-3E1C-4CC1-BFF3-FD8D2A322C2F}" destId="{72A695DC-4F9A-4396-832C-3E33153D4679}" srcOrd="1" destOrd="0" presId="urn:microsoft.com/office/officeart/2005/8/layout/hList7"/>
    <dgm:cxn modelId="{513DC054-8B25-4152-A546-FD2537EC17EF}" type="presParOf" srcId="{2B478F43-3E1C-4CC1-BFF3-FD8D2A322C2F}" destId="{0E4EB9A6-CF14-453E-BFFE-51049F2C382F}" srcOrd="2" destOrd="0" presId="urn:microsoft.com/office/officeart/2005/8/layout/hList7"/>
    <dgm:cxn modelId="{DF4EB983-E65C-4F4F-9B60-B5AF9C775A9D}" type="presParOf" srcId="{2B478F43-3E1C-4CC1-BFF3-FD8D2A322C2F}" destId="{A493EA34-C1BC-424C-A329-2071CA1B3F4D}" srcOrd="3" destOrd="0" presId="urn:microsoft.com/office/officeart/2005/8/layout/hList7"/>
    <dgm:cxn modelId="{BFE5901F-13F1-41A4-83FE-30A676F684D8}" type="presParOf" srcId="{444224AA-25A8-4326-9B91-339F14F1AA44}" destId="{3838E0EB-6A90-4948-BC5B-869C08D3AE59}" srcOrd="7" destOrd="0" presId="urn:microsoft.com/office/officeart/2005/8/layout/hList7"/>
    <dgm:cxn modelId="{CF0E0866-DA6D-473A-A23B-F8A4A85E42F5}" type="presParOf" srcId="{444224AA-25A8-4326-9B91-339F14F1AA44}" destId="{D8F2D8E9-DC16-49B2-B80D-CCE467BA1BB9}" srcOrd="8" destOrd="0" presId="urn:microsoft.com/office/officeart/2005/8/layout/hList7"/>
    <dgm:cxn modelId="{F9E1D946-4474-4956-9C34-707938C93D11}" type="presParOf" srcId="{D8F2D8E9-DC16-49B2-B80D-CCE467BA1BB9}" destId="{65148E6C-04BF-4AC2-9E80-06E0D2797420}" srcOrd="0" destOrd="0" presId="urn:microsoft.com/office/officeart/2005/8/layout/hList7"/>
    <dgm:cxn modelId="{431AA124-729F-46EA-ADB0-F000AA200FE6}" type="presParOf" srcId="{D8F2D8E9-DC16-49B2-B80D-CCE467BA1BB9}" destId="{B1BA2C8B-FAEA-4748-BF16-707F40624A18}" srcOrd="1" destOrd="0" presId="urn:microsoft.com/office/officeart/2005/8/layout/hList7"/>
    <dgm:cxn modelId="{D2D136EA-A30E-4A73-858F-289C40C0AE47}" type="presParOf" srcId="{D8F2D8E9-DC16-49B2-B80D-CCE467BA1BB9}" destId="{A38FBD7C-F08E-4D29-BF1F-5ECE589C7E81}" srcOrd="2" destOrd="0" presId="urn:microsoft.com/office/officeart/2005/8/layout/hList7"/>
    <dgm:cxn modelId="{4AC76F12-1C95-4053-A5C9-94E23B39D34D}" type="presParOf" srcId="{D8F2D8E9-DC16-49B2-B80D-CCE467BA1BB9}" destId="{F209E3E6-B6FE-418D-9EE4-AF3587DB5D2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CBF5A-F87C-44C9-81AB-92FAA3D65AF7}">
      <dsp:nvSpPr>
        <dsp:cNvPr id="0" name=""/>
        <dsp:cNvSpPr/>
      </dsp:nvSpPr>
      <dsp:spPr>
        <a:xfrm>
          <a:off x="1015465" y="0"/>
          <a:ext cx="11508606" cy="724568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4E3E6-2C7D-47A0-81CF-4B5C2C3547D0}">
      <dsp:nvSpPr>
        <dsp:cNvPr id="0" name=""/>
        <dsp:cNvSpPr/>
      </dsp:nvSpPr>
      <dsp:spPr>
        <a:xfrm>
          <a:off x="7683" y="2173705"/>
          <a:ext cx="2566529" cy="28982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HACER UNA PREGUNTA</a:t>
          </a:r>
        </a:p>
      </dsp:txBody>
      <dsp:txXfrm>
        <a:off x="132971" y="2298993"/>
        <a:ext cx="2315953" cy="2647697"/>
      </dsp:txXfrm>
    </dsp:sp>
    <dsp:sp modelId="{152FAC04-870E-4F87-ABFF-F17508D8CA80}">
      <dsp:nvSpPr>
        <dsp:cNvPr id="0" name=""/>
        <dsp:cNvSpPr/>
      </dsp:nvSpPr>
      <dsp:spPr>
        <a:xfrm>
          <a:off x="2747093" y="2173705"/>
          <a:ext cx="2566529" cy="28982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OBTENER DATOS</a:t>
          </a:r>
        </a:p>
      </dsp:txBody>
      <dsp:txXfrm>
        <a:off x="2872381" y="2298993"/>
        <a:ext cx="2315953" cy="2647697"/>
      </dsp:txXfrm>
    </dsp:sp>
    <dsp:sp modelId="{40694588-7531-49D1-BC53-DCACC347AC9C}">
      <dsp:nvSpPr>
        <dsp:cNvPr id="0" name=""/>
        <dsp:cNvSpPr/>
      </dsp:nvSpPr>
      <dsp:spPr>
        <a:xfrm>
          <a:off x="5486503" y="2173705"/>
          <a:ext cx="2566529" cy="289827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EXPLORAR DATOS</a:t>
          </a:r>
        </a:p>
      </dsp:txBody>
      <dsp:txXfrm>
        <a:off x="5611791" y="2298993"/>
        <a:ext cx="2315953" cy="2647697"/>
      </dsp:txXfrm>
    </dsp:sp>
    <dsp:sp modelId="{676D4A5F-F4C4-4D16-BB8A-BDDA35D1F8AA}">
      <dsp:nvSpPr>
        <dsp:cNvPr id="0" name=""/>
        <dsp:cNvSpPr/>
      </dsp:nvSpPr>
      <dsp:spPr>
        <a:xfrm>
          <a:off x="8225913" y="2173705"/>
          <a:ext cx="2566529" cy="28982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ANALIZAR DATOS</a:t>
          </a:r>
        </a:p>
      </dsp:txBody>
      <dsp:txXfrm>
        <a:off x="8351201" y="2298993"/>
        <a:ext cx="2315953" cy="2647697"/>
      </dsp:txXfrm>
    </dsp:sp>
    <dsp:sp modelId="{99FDA4C1-AC4D-4502-9373-E32EFDF7EB4A}">
      <dsp:nvSpPr>
        <dsp:cNvPr id="0" name=""/>
        <dsp:cNvSpPr/>
      </dsp:nvSpPr>
      <dsp:spPr>
        <a:xfrm>
          <a:off x="10965323" y="2173705"/>
          <a:ext cx="2566529" cy="289827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VISUALIZAR Y COMUNICAR LOS RESULTADOS</a:t>
          </a:r>
        </a:p>
      </dsp:txBody>
      <dsp:txXfrm>
        <a:off x="11090611" y="2298993"/>
        <a:ext cx="2315953" cy="2647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A7034-8F0A-465A-B3DF-B874FCC26145}">
      <dsp:nvSpPr>
        <dsp:cNvPr id="0" name=""/>
        <dsp:cNvSpPr/>
      </dsp:nvSpPr>
      <dsp:spPr>
        <a:xfrm>
          <a:off x="0" y="65020"/>
          <a:ext cx="13343924" cy="8729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 dirty="0"/>
            <a:t>Gráficos de Barras: Comparar cantidades entre diferentes categorías.</a:t>
          </a:r>
          <a:endParaRPr lang="es-AR" sz="2400" kern="1200" dirty="0"/>
        </a:p>
      </dsp:txBody>
      <dsp:txXfrm>
        <a:off x="2756084" y="65020"/>
        <a:ext cx="10587839" cy="872997"/>
      </dsp:txXfrm>
    </dsp:sp>
    <dsp:sp modelId="{7A797A5D-FE58-4B9E-A071-559944F10F54}">
      <dsp:nvSpPr>
        <dsp:cNvPr id="0" name=""/>
        <dsp:cNvSpPr/>
      </dsp:nvSpPr>
      <dsp:spPr>
        <a:xfrm>
          <a:off x="87299" y="87299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10A85-4FFA-4D3F-BD5A-E1485096AF19}">
      <dsp:nvSpPr>
        <dsp:cNvPr id="0" name=""/>
        <dsp:cNvSpPr/>
      </dsp:nvSpPr>
      <dsp:spPr>
        <a:xfrm>
          <a:off x="0" y="960296"/>
          <a:ext cx="13343924" cy="8729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/>
            <a:t>Gráficos de Líneas: Mostrar tendencias a lo largo del tiempo.</a:t>
          </a:r>
        </a:p>
      </dsp:txBody>
      <dsp:txXfrm>
        <a:off x="2756084" y="960296"/>
        <a:ext cx="10587839" cy="872997"/>
      </dsp:txXfrm>
    </dsp:sp>
    <dsp:sp modelId="{03BC5EC2-7CEA-4C55-8EE9-2F1519B12EA9}">
      <dsp:nvSpPr>
        <dsp:cNvPr id="0" name=""/>
        <dsp:cNvSpPr/>
      </dsp:nvSpPr>
      <dsp:spPr>
        <a:xfrm>
          <a:off x="87299" y="1047596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1A6CD1-FF44-491E-A506-9BAD3E4F6CDC}">
      <dsp:nvSpPr>
        <dsp:cNvPr id="0" name=""/>
        <dsp:cNvSpPr/>
      </dsp:nvSpPr>
      <dsp:spPr>
        <a:xfrm>
          <a:off x="0" y="1920593"/>
          <a:ext cx="13343924" cy="87299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/>
            <a:t>Histogramas: Visualizar la distribución de una variable continua.</a:t>
          </a:r>
        </a:p>
      </dsp:txBody>
      <dsp:txXfrm>
        <a:off x="2756084" y="1920593"/>
        <a:ext cx="10587839" cy="872997"/>
      </dsp:txXfrm>
    </dsp:sp>
    <dsp:sp modelId="{358F91B6-B47D-4DE4-8413-52E893174851}">
      <dsp:nvSpPr>
        <dsp:cNvPr id="0" name=""/>
        <dsp:cNvSpPr/>
      </dsp:nvSpPr>
      <dsp:spPr>
        <a:xfrm>
          <a:off x="87299" y="2007893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498A-5431-4D09-995D-B489C54C6FED}">
      <dsp:nvSpPr>
        <dsp:cNvPr id="0" name=""/>
        <dsp:cNvSpPr/>
      </dsp:nvSpPr>
      <dsp:spPr>
        <a:xfrm>
          <a:off x="0" y="2880890"/>
          <a:ext cx="13343924" cy="87299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 dirty="0" err="1"/>
            <a:t>Boxplots</a:t>
          </a:r>
          <a:r>
            <a:rPr lang="es-AR" sz="2400" b="1" kern="1200" dirty="0"/>
            <a:t>: Resumir la distribución de los datos y detectar </a:t>
          </a:r>
          <a:r>
            <a:rPr lang="es-AR" sz="2400" b="1" kern="1200" dirty="0" err="1"/>
            <a:t>outliers</a:t>
          </a:r>
          <a:r>
            <a:rPr lang="es-AR" sz="2400" b="1" kern="1200" dirty="0"/>
            <a:t>.</a:t>
          </a:r>
        </a:p>
      </dsp:txBody>
      <dsp:txXfrm>
        <a:off x="2756084" y="2880890"/>
        <a:ext cx="10587839" cy="872997"/>
      </dsp:txXfrm>
    </dsp:sp>
    <dsp:sp modelId="{142D9CE1-E64B-4D16-A7E0-1A59123DECD1}">
      <dsp:nvSpPr>
        <dsp:cNvPr id="0" name=""/>
        <dsp:cNvSpPr/>
      </dsp:nvSpPr>
      <dsp:spPr>
        <a:xfrm>
          <a:off x="87299" y="2968190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F4E22-2A08-4A89-8889-C351CE331405}">
      <dsp:nvSpPr>
        <dsp:cNvPr id="0" name=""/>
        <dsp:cNvSpPr/>
      </dsp:nvSpPr>
      <dsp:spPr>
        <a:xfrm>
          <a:off x="0" y="3841187"/>
          <a:ext cx="13343924" cy="87299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 dirty="0"/>
            <a:t>Gráficos de Dispersión: Mostrar la relación entre dos variables continuas.</a:t>
          </a:r>
        </a:p>
      </dsp:txBody>
      <dsp:txXfrm>
        <a:off x="2756084" y="3841187"/>
        <a:ext cx="10587839" cy="872997"/>
      </dsp:txXfrm>
    </dsp:sp>
    <dsp:sp modelId="{B4DEA494-D7EF-4905-9C88-AE88D3D04397}">
      <dsp:nvSpPr>
        <dsp:cNvPr id="0" name=""/>
        <dsp:cNvSpPr/>
      </dsp:nvSpPr>
      <dsp:spPr>
        <a:xfrm>
          <a:off x="87299" y="3928487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E5EC7-2A21-4514-9D94-8832AB4660E9}">
      <dsp:nvSpPr>
        <dsp:cNvPr id="0" name=""/>
        <dsp:cNvSpPr/>
      </dsp:nvSpPr>
      <dsp:spPr>
        <a:xfrm>
          <a:off x="0" y="4817504"/>
          <a:ext cx="13343924" cy="8729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 dirty="0" err="1"/>
            <a:t>Heatmaps</a:t>
          </a:r>
          <a:r>
            <a:rPr lang="es-AR" sz="2400" b="1" kern="1200" dirty="0"/>
            <a:t>: Visualizar matrices de datos y destacar valores altos y bajos.</a:t>
          </a:r>
        </a:p>
      </dsp:txBody>
      <dsp:txXfrm>
        <a:off x="2756084" y="4817504"/>
        <a:ext cx="10587839" cy="872997"/>
      </dsp:txXfrm>
    </dsp:sp>
    <dsp:sp modelId="{36636D7F-E937-4012-B2A0-90879258E4ED}">
      <dsp:nvSpPr>
        <dsp:cNvPr id="0" name=""/>
        <dsp:cNvSpPr/>
      </dsp:nvSpPr>
      <dsp:spPr>
        <a:xfrm>
          <a:off x="87299" y="4888784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3FC4B-69F3-47B8-AB08-9468C6DE0E8D}">
      <dsp:nvSpPr>
        <dsp:cNvPr id="0" name=""/>
        <dsp:cNvSpPr/>
      </dsp:nvSpPr>
      <dsp:spPr>
        <a:xfrm>
          <a:off x="0" y="5761781"/>
          <a:ext cx="13343924" cy="8729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2400" b="1" kern="1200"/>
            <a:t>Diagramas de Torta: Mostrar la proporción de partes de un todo (usualmente no recomendado para más de 3-4 categorías).</a:t>
          </a:r>
        </a:p>
      </dsp:txBody>
      <dsp:txXfrm>
        <a:off x="2756084" y="5761781"/>
        <a:ext cx="10587839" cy="872997"/>
      </dsp:txXfrm>
    </dsp:sp>
    <dsp:sp modelId="{F6A975B9-31F3-476B-A2F7-22DC9FD86A75}">
      <dsp:nvSpPr>
        <dsp:cNvPr id="0" name=""/>
        <dsp:cNvSpPr/>
      </dsp:nvSpPr>
      <dsp:spPr>
        <a:xfrm>
          <a:off x="87299" y="5849081"/>
          <a:ext cx="2668784" cy="6983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93000" b="-9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02A49-0FAD-4EF0-99A1-DE5AF7CD2661}">
      <dsp:nvSpPr>
        <dsp:cNvPr id="0" name=""/>
        <dsp:cNvSpPr/>
      </dsp:nvSpPr>
      <dsp:spPr>
        <a:xfrm rot="16200000">
          <a:off x="-958113" y="959687"/>
          <a:ext cx="6010835" cy="4091460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548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b="1" kern="1200">
              <a:latin typeface="Roboto" pitchFamily="34" charset="0"/>
              <a:ea typeface="Roboto" pitchFamily="34" charset="-122"/>
              <a:cs typeface="Roboto" pitchFamily="34" charset="-120"/>
            </a:rPr>
            <a:t>REGRESION</a:t>
          </a:r>
          <a:endParaRPr lang="es-AR" sz="36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Error cuadrático medio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Error absoluto medio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Coeficiente de determinación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</dsp:txBody>
      <dsp:txXfrm rot="5400000">
        <a:off x="1575" y="1202166"/>
        <a:ext cx="4091460" cy="3606501"/>
      </dsp:txXfrm>
    </dsp:sp>
    <dsp:sp modelId="{72849FD9-C6B3-4A17-9972-80AE43584900}">
      <dsp:nvSpPr>
        <dsp:cNvPr id="0" name=""/>
        <dsp:cNvSpPr/>
      </dsp:nvSpPr>
      <dsp:spPr>
        <a:xfrm rot="16200000">
          <a:off x="3440206" y="959687"/>
          <a:ext cx="6010835" cy="4091460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548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b="1" kern="1200">
              <a:latin typeface="Roboto" pitchFamily="34" charset="0"/>
              <a:ea typeface="Roboto" pitchFamily="34" charset="-122"/>
              <a:cs typeface="Roboto" pitchFamily="34" charset="-120"/>
            </a:rPr>
            <a:t>CLASIFICACION</a:t>
          </a:r>
          <a:endParaRPr lang="es-AR" sz="36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Precisión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Recall (sensibilidad)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F1-Score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AUC-ROC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</dsp:txBody>
      <dsp:txXfrm rot="5400000">
        <a:off x="4399894" y="1202166"/>
        <a:ext cx="4091460" cy="3606501"/>
      </dsp:txXfrm>
    </dsp:sp>
    <dsp:sp modelId="{F7961DB4-91B8-47DA-94E0-5C8AE071E5F7}">
      <dsp:nvSpPr>
        <dsp:cNvPr id="0" name=""/>
        <dsp:cNvSpPr/>
      </dsp:nvSpPr>
      <dsp:spPr>
        <a:xfrm rot="16200000">
          <a:off x="7838525" y="959687"/>
          <a:ext cx="6010835" cy="4091460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548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b="1" kern="1200">
              <a:latin typeface="Roboto" pitchFamily="34" charset="0"/>
              <a:ea typeface="Roboto" pitchFamily="34" charset="-122"/>
              <a:cs typeface="Roboto" pitchFamily="34" charset="-120"/>
            </a:rPr>
            <a:t>AGRUPAMIENTO</a:t>
          </a:r>
          <a:endParaRPr lang="es-AR" sz="36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Índice de Silueta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b="1" kern="1200">
              <a:latin typeface="Roboto" pitchFamily="34" charset="0"/>
              <a:ea typeface="Roboto" pitchFamily="34" charset="-122"/>
              <a:cs typeface="Roboto" pitchFamily="34" charset="-120"/>
            </a:rPr>
            <a:t>Inercia </a:t>
          </a:r>
          <a:endParaRPr lang="es-AR" sz="28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</dsp:txBody>
      <dsp:txXfrm rot="5400000">
        <a:off x="8798213" y="1202166"/>
        <a:ext cx="4091460" cy="3606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3C712-BF01-4C19-B2D1-950F1BAB14C2}">
      <dsp:nvSpPr>
        <dsp:cNvPr id="0" name=""/>
        <dsp:cNvSpPr/>
      </dsp:nvSpPr>
      <dsp:spPr>
        <a:xfrm rot="5400000">
          <a:off x="8156593" y="-3171844"/>
          <a:ext cx="2133670" cy="86808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800" b="1" kern="1200" dirty="0"/>
            <a:t>Serialización del Modelo</a:t>
          </a:r>
          <a:r>
            <a:rPr lang="es-AR" sz="2800" kern="1200" dirty="0"/>
            <a:t>: Guardar el modelo entrenado en un formato que pueda ser fácilmente cargado y utilizado en producción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800" b="1" kern="1200" dirty="0"/>
            <a:t>Documentación</a:t>
          </a:r>
          <a:r>
            <a:rPr lang="es-AR" sz="2800" kern="1200" dirty="0"/>
            <a:t>: Incluir detalles sobre el modelo</a:t>
          </a:r>
          <a:endParaRPr lang="es-AR" sz="1800" kern="1200" dirty="0"/>
        </a:p>
      </dsp:txBody>
      <dsp:txXfrm rot="-5400000">
        <a:off x="4882992" y="205914"/>
        <a:ext cx="8576717" cy="1925356"/>
      </dsp:txXfrm>
    </dsp:sp>
    <dsp:sp modelId="{84574C06-D0ED-48F0-9AC8-6A0362E7271D}">
      <dsp:nvSpPr>
        <dsp:cNvPr id="0" name=""/>
        <dsp:cNvSpPr/>
      </dsp:nvSpPr>
      <dsp:spPr>
        <a:xfrm>
          <a:off x="0" y="231"/>
          <a:ext cx="4882991" cy="23367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b="1" kern="1200" dirty="0"/>
            <a:t>Preparación para el Despliegue</a:t>
          </a:r>
          <a:endParaRPr lang="es-AR" sz="3200" kern="1200" dirty="0"/>
        </a:p>
      </dsp:txBody>
      <dsp:txXfrm>
        <a:off x="114069" y="114300"/>
        <a:ext cx="4654853" cy="2108583"/>
      </dsp:txXfrm>
    </dsp:sp>
    <dsp:sp modelId="{531D26E2-B307-48C1-9DCA-62FCD03BE34E}">
      <dsp:nvSpPr>
        <dsp:cNvPr id="0" name=""/>
        <dsp:cNvSpPr/>
      </dsp:nvSpPr>
      <dsp:spPr>
        <a:xfrm rot="5400000">
          <a:off x="8003887" y="-671874"/>
          <a:ext cx="2421068" cy="867239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400" b="1" kern="1200" dirty="0"/>
            <a:t>API REST</a:t>
          </a:r>
          <a:r>
            <a:rPr lang="es-AR" sz="2400" kern="1200" dirty="0"/>
            <a:t>: Implementar el modelo como un servicio web accesible a través de una API. Herramientas: </a:t>
          </a:r>
          <a:r>
            <a:rPr lang="es-AR" sz="2400" kern="1200" dirty="0" err="1"/>
            <a:t>Flask</a:t>
          </a:r>
          <a:r>
            <a:rPr lang="es-AR" sz="2400" kern="1200" dirty="0"/>
            <a:t>, </a:t>
          </a:r>
          <a:r>
            <a:rPr lang="es-AR" sz="2400" kern="1200" dirty="0" err="1"/>
            <a:t>FastAPI</a:t>
          </a:r>
          <a:r>
            <a:rPr lang="es-AR" sz="2400" kern="1200" dirty="0"/>
            <a:t>, Django.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400" b="1" kern="1200" dirty="0"/>
            <a:t>Microservicios</a:t>
          </a:r>
          <a:r>
            <a:rPr lang="es-AR" sz="2400" kern="1200" dirty="0"/>
            <a:t>: Dividir la funcionalidad en pequeños servicios independientes. Herramientas: Docker, </a:t>
          </a:r>
          <a:r>
            <a:rPr lang="es-AR" sz="2400" kern="1200" dirty="0" err="1"/>
            <a:t>Kubernetes</a:t>
          </a:r>
          <a:endParaRPr lang="es-A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400" b="1" kern="1200"/>
            <a:t>Plataformas de Despliegue</a:t>
          </a:r>
          <a:r>
            <a:rPr lang="es-AR" sz="2400" kern="1200"/>
            <a:t>: Utilizar servicios en la nube para el despliegue. </a:t>
          </a:r>
          <a:r>
            <a:rPr lang="en-US" sz="2400" kern="1200"/>
            <a:t>AWS SageMaker, Google AI Platform, Microsoft Azure ML</a:t>
          </a:r>
          <a:r>
            <a:rPr lang="en-US" sz="1600" kern="1200"/>
            <a:t>.</a:t>
          </a:r>
          <a:endParaRPr lang="es-AR" sz="1600" kern="1200" dirty="0"/>
        </a:p>
      </dsp:txBody>
      <dsp:txXfrm rot="-5400000">
        <a:off x="4878224" y="2571976"/>
        <a:ext cx="8554209" cy="2184694"/>
      </dsp:txXfrm>
    </dsp:sp>
    <dsp:sp modelId="{490FE56B-F411-434A-BAD6-AB495CCE731B}">
      <dsp:nvSpPr>
        <dsp:cNvPr id="0" name=""/>
        <dsp:cNvSpPr/>
      </dsp:nvSpPr>
      <dsp:spPr>
        <a:xfrm>
          <a:off x="0" y="2495962"/>
          <a:ext cx="4878223" cy="23367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AR" sz="3200" b="1" kern="1200" dirty="0"/>
            <a:t>Opciones de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AR" sz="3200" b="1" kern="1200" dirty="0"/>
            <a:t>Despliegue</a:t>
          </a:r>
          <a:endParaRPr lang="es-AR" sz="3600" kern="1200" dirty="0"/>
        </a:p>
      </dsp:txBody>
      <dsp:txXfrm>
        <a:off x="114069" y="2610031"/>
        <a:ext cx="4650085" cy="2108583"/>
      </dsp:txXfrm>
    </dsp:sp>
    <dsp:sp modelId="{D9686FD7-8116-4AE7-B340-A08B176FCE64}">
      <dsp:nvSpPr>
        <dsp:cNvPr id="0" name=""/>
        <dsp:cNvSpPr/>
      </dsp:nvSpPr>
      <dsp:spPr>
        <a:xfrm rot="5400000">
          <a:off x="8288740" y="1819617"/>
          <a:ext cx="1869377" cy="868087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700" b="1" kern="1200" dirty="0"/>
            <a:t>Monitoreo del Rendimiento</a:t>
          </a:r>
          <a:r>
            <a:rPr lang="es-AR" sz="2700" kern="1200" dirty="0"/>
            <a:t>: Seguimiento del rendimiento del modelo en producción para detectar degradaciones.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None/>
          </a:pPr>
          <a:r>
            <a:rPr lang="es-AR" sz="2700" b="1" kern="1200" dirty="0"/>
            <a:t>Actualizaciones del Modelo</a:t>
          </a:r>
          <a:r>
            <a:rPr lang="es-AR" sz="2700" kern="1200" dirty="0"/>
            <a:t>: </a:t>
          </a:r>
          <a:r>
            <a:rPr lang="es-AR" sz="2700" kern="1200" dirty="0" err="1"/>
            <a:t>Retrain</a:t>
          </a:r>
          <a:r>
            <a:rPr lang="es-AR" sz="2700" kern="1200" dirty="0"/>
            <a:t> o actualización del modelo con nuevos datos.</a:t>
          </a:r>
        </a:p>
      </dsp:txBody>
      <dsp:txXfrm rot="-5400000">
        <a:off x="4882992" y="5316621"/>
        <a:ext cx="8589619" cy="1686867"/>
      </dsp:txXfrm>
    </dsp:sp>
    <dsp:sp modelId="{AE64DF02-2DD8-4785-B310-014CD3EEB5F7}">
      <dsp:nvSpPr>
        <dsp:cNvPr id="0" name=""/>
        <dsp:cNvSpPr/>
      </dsp:nvSpPr>
      <dsp:spPr>
        <a:xfrm>
          <a:off x="0" y="4991693"/>
          <a:ext cx="4882991" cy="23367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3200" b="1" kern="1200" dirty="0"/>
            <a:t>Monitoreo y Mantenimiento</a:t>
          </a:r>
          <a:endParaRPr lang="es-AR" sz="3600" kern="1200" dirty="0"/>
        </a:p>
      </dsp:txBody>
      <dsp:txXfrm>
        <a:off x="114069" y="5105762"/>
        <a:ext cx="4654853" cy="2108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3C712-BF01-4C19-B2D1-950F1BAB14C2}">
      <dsp:nvSpPr>
        <dsp:cNvPr id="0" name=""/>
        <dsp:cNvSpPr/>
      </dsp:nvSpPr>
      <dsp:spPr>
        <a:xfrm rot="5400000">
          <a:off x="7806489" y="-2788576"/>
          <a:ext cx="2833878" cy="86808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AR" sz="3700" kern="1200" dirty="0"/>
            <a:t>Conectar el modelo con bases de datos para acceder y almacenar datos. Herramientas: </a:t>
          </a:r>
          <a:r>
            <a:rPr lang="es-AR" sz="3700" kern="1200" dirty="0" err="1"/>
            <a:t>SQLAlchemy</a:t>
          </a:r>
          <a:r>
            <a:rPr lang="es-AR" sz="3700" kern="1200" dirty="0"/>
            <a:t>, pandas, </a:t>
          </a:r>
          <a:r>
            <a:rPr lang="es-AR" sz="3700" kern="1200" dirty="0" err="1"/>
            <a:t>PySpark</a:t>
          </a:r>
          <a:r>
            <a:rPr lang="es-AR" sz="3700" kern="1200" dirty="0"/>
            <a:t>.</a:t>
          </a:r>
        </a:p>
      </dsp:txBody>
      <dsp:txXfrm rot="-5400000">
        <a:off x="4882992" y="273260"/>
        <a:ext cx="8542535" cy="2557200"/>
      </dsp:txXfrm>
    </dsp:sp>
    <dsp:sp modelId="{84574C06-D0ED-48F0-9AC8-6A0362E7271D}">
      <dsp:nvSpPr>
        <dsp:cNvPr id="0" name=""/>
        <dsp:cNvSpPr/>
      </dsp:nvSpPr>
      <dsp:spPr>
        <a:xfrm>
          <a:off x="0" y="77"/>
          <a:ext cx="4882991" cy="31035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5400" b="1" kern="1200" dirty="0"/>
            <a:t>Interacción con Bases de Datos</a:t>
          </a:r>
          <a:endParaRPr lang="es-AR" sz="5400" kern="1200" dirty="0"/>
        </a:p>
      </dsp:txBody>
      <dsp:txXfrm>
        <a:off x="151504" y="151581"/>
        <a:ext cx="4579983" cy="2800558"/>
      </dsp:txXfrm>
    </dsp:sp>
    <dsp:sp modelId="{29EA7594-B2DD-4332-92E3-611E5E9CFB06}">
      <dsp:nvSpPr>
        <dsp:cNvPr id="0" name=""/>
        <dsp:cNvSpPr/>
      </dsp:nvSpPr>
      <dsp:spPr>
        <a:xfrm rot="5400000">
          <a:off x="7982002" y="470168"/>
          <a:ext cx="2482852" cy="86808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Courier New" panose="02070309020205020404" pitchFamily="49" charset="0"/>
            <a:buChar char="o"/>
          </a:pPr>
          <a:r>
            <a:rPr lang="es-AR" sz="3700" kern="1200" dirty="0"/>
            <a:t>Crear pipelines de datos automatizados para el preprocesamiento y la alimentación del modelo. Herramientas: Apache </a:t>
          </a:r>
          <a:r>
            <a:rPr lang="es-AR" sz="3700" kern="1200" dirty="0" err="1"/>
            <a:t>Airflow</a:t>
          </a:r>
          <a:r>
            <a:rPr lang="es-AR" sz="3700" kern="1200" dirty="0"/>
            <a:t>, Luigi.</a:t>
          </a:r>
        </a:p>
      </dsp:txBody>
      <dsp:txXfrm rot="-5400000">
        <a:off x="4882992" y="3690382"/>
        <a:ext cx="8559671" cy="2240446"/>
      </dsp:txXfrm>
    </dsp:sp>
    <dsp:sp modelId="{D4F48392-9EC2-4905-B27C-5E517454AA90}">
      <dsp:nvSpPr>
        <dsp:cNvPr id="0" name=""/>
        <dsp:cNvSpPr/>
      </dsp:nvSpPr>
      <dsp:spPr>
        <a:xfrm>
          <a:off x="0" y="3258822"/>
          <a:ext cx="4882991" cy="31035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AR" sz="6500" b="1" kern="1200" dirty="0"/>
            <a:t>Pipeline de Datos</a:t>
          </a:r>
          <a:endParaRPr lang="es-AR" sz="6500" kern="1200" dirty="0"/>
        </a:p>
      </dsp:txBody>
      <dsp:txXfrm>
        <a:off x="151504" y="3410326"/>
        <a:ext cx="4579983" cy="28005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02A49-0FAD-4EF0-99A1-DE5AF7CD2661}">
      <dsp:nvSpPr>
        <dsp:cNvPr id="0" name=""/>
        <dsp:cNvSpPr/>
      </dsp:nvSpPr>
      <dsp:spPr>
        <a:xfrm rot="16200000">
          <a:off x="-1477453" y="1480561"/>
          <a:ext cx="6010835" cy="3049711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178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b="1" kern="1200" dirty="0"/>
            <a:t>AUDIENCIA Y CONTEXTO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Identificacion</a:t>
          </a: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 con la audiencia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Contextualizacion</a:t>
          </a: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 de resultados</a:t>
          </a:r>
        </a:p>
      </dsp:txBody>
      <dsp:txXfrm rot="5400000">
        <a:off x="3109" y="1202166"/>
        <a:ext cx="3049711" cy="3606501"/>
      </dsp:txXfrm>
    </dsp:sp>
    <dsp:sp modelId="{72849FD9-C6B3-4A17-9972-80AE43584900}">
      <dsp:nvSpPr>
        <dsp:cNvPr id="0" name=""/>
        <dsp:cNvSpPr/>
      </dsp:nvSpPr>
      <dsp:spPr>
        <a:xfrm rot="16200000">
          <a:off x="1800986" y="1480561"/>
          <a:ext cx="6010835" cy="3049711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178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b="1" kern="1200" dirty="0"/>
            <a:t>TECNICAS DE VISUALIZACION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DASHBOARDS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Informes y presentaciones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Storytelling con datos</a:t>
          </a:r>
        </a:p>
      </dsp:txBody>
      <dsp:txXfrm rot="5400000">
        <a:off x="3281548" y="1202166"/>
        <a:ext cx="3049711" cy="3606501"/>
      </dsp:txXfrm>
    </dsp:sp>
    <dsp:sp modelId="{F7961DB4-91B8-47DA-94E0-5C8AE071E5F7}">
      <dsp:nvSpPr>
        <dsp:cNvPr id="0" name=""/>
        <dsp:cNvSpPr/>
      </dsp:nvSpPr>
      <dsp:spPr>
        <a:xfrm rot="16200000">
          <a:off x="5079425" y="1480561"/>
          <a:ext cx="6010835" cy="3049711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178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MODELOS DE PRESENTACION</a:t>
          </a:r>
          <a:endParaRPr lang="es-AR" sz="26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Reportes escritos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Presentaciones orales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Visualizaciones interactivas</a:t>
          </a:r>
        </a:p>
      </dsp:txBody>
      <dsp:txXfrm rot="5400000">
        <a:off x="6559987" y="1202166"/>
        <a:ext cx="3049711" cy="3606501"/>
      </dsp:txXfrm>
    </dsp:sp>
    <dsp:sp modelId="{601B247D-EEC3-49A8-B4F5-F49A2A552503}">
      <dsp:nvSpPr>
        <dsp:cNvPr id="0" name=""/>
        <dsp:cNvSpPr/>
      </dsp:nvSpPr>
      <dsp:spPr>
        <a:xfrm rot="16200000">
          <a:off x="8357865" y="1480561"/>
          <a:ext cx="6010835" cy="304971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178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6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HERRAMIENTASD DE COMUNICACIÓN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Bibliotecas: </a:t>
          </a: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matplotlib</a:t>
          </a:r>
          <a:endParaRPr lang="es-AR" sz="20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Plataformas BI: Looker </a:t>
          </a: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studio</a:t>
          </a: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, </a:t>
          </a: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tableau</a:t>
          </a: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, </a:t>
          </a: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power</a:t>
          </a:r>
          <a:r>
            <a:rPr lang="es-AR" sz="2000" b="1" kern="1200" dirty="0">
              <a:latin typeface="Roboto" pitchFamily="34" charset="0"/>
              <a:ea typeface="Roboto" pitchFamily="34" charset="-122"/>
              <a:cs typeface="Roboto" pitchFamily="34" charset="-120"/>
            </a:rPr>
            <a:t> </a:t>
          </a:r>
          <a:r>
            <a:rPr lang="es-AR" sz="2000" b="1" kern="1200" dirty="0" err="1">
              <a:latin typeface="Roboto" pitchFamily="34" charset="0"/>
              <a:ea typeface="Roboto" pitchFamily="34" charset="-122"/>
              <a:cs typeface="Roboto" pitchFamily="34" charset="-120"/>
            </a:rPr>
            <a:t>bi</a:t>
          </a:r>
          <a:endParaRPr lang="es-AR" sz="2000" b="1" kern="1200" dirty="0">
            <a:latin typeface="Roboto" pitchFamily="34" charset="0"/>
            <a:ea typeface="Roboto" pitchFamily="34" charset="-122"/>
            <a:cs typeface="Roboto" pitchFamily="34" charset="-120"/>
          </a:endParaRPr>
        </a:p>
      </dsp:txBody>
      <dsp:txXfrm rot="5400000">
        <a:off x="9838427" y="1202166"/>
        <a:ext cx="3049711" cy="36065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ADD0A-64B5-458D-BD92-EA88CD89363A}">
      <dsp:nvSpPr>
        <dsp:cNvPr id="0" name=""/>
        <dsp:cNvSpPr/>
      </dsp:nvSpPr>
      <dsp:spPr>
        <a:xfrm>
          <a:off x="0" y="0"/>
          <a:ext cx="2753542" cy="65099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CLARIDAD Y PRECISION </a:t>
          </a:r>
        </a:p>
      </dsp:txBody>
      <dsp:txXfrm>
        <a:off x="0" y="2603992"/>
        <a:ext cx="2753542" cy="2603992"/>
      </dsp:txXfrm>
    </dsp:sp>
    <dsp:sp modelId="{CF8889BA-5A74-45A0-BE06-E1AA5B2AA329}">
      <dsp:nvSpPr>
        <dsp:cNvPr id="0" name=""/>
        <dsp:cNvSpPr/>
      </dsp:nvSpPr>
      <dsp:spPr>
        <a:xfrm>
          <a:off x="292859" y="390598"/>
          <a:ext cx="2167823" cy="21678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62334-CFC0-4E2D-84A2-86E5E4668ABA}">
      <dsp:nvSpPr>
        <dsp:cNvPr id="0" name=""/>
        <dsp:cNvSpPr/>
      </dsp:nvSpPr>
      <dsp:spPr>
        <a:xfrm>
          <a:off x="2836148" y="0"/>
          <a:ext cx="2753542" cy="65099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RELEVANCIA</a:t>
          </a:r>
        </a:p>
      </dsp:txBody>
      <dsp:txXfrm>
        <a:off x="2836148" y="2603992"/>
        <a:ext cx="2753542" cy="2603992"/>
      </dsp:txXfrm>
    </dsp:sp>
    <dsp:sp modelId="{B4DBDF6E-F705-46F9-A765-9E3DFF4B9BD2}">
      <dsp:nvSpPr>
        <dsp:cNvPr id="0" name=""/>
        <dsp:cNvSpPr/>
      </dsp:nvSpPr>
      <dsp:spPr>
        <a:xfrm>
          <a:off x="3129008" y="390598"/>
          <a:ext cx="2167823" cy="21678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2CC9F-F594-4E0F-8FE9-62BAFC1A9ED8}">
      <dsp:nvSpPr>
        <dsp:cNvPr id="0" name=""/>
        <dsp:cNvSpPr/>
      </dsp:nvSpPr>
      <dsp:spPr>
        <a:xfrm>
          <a:off x="5672297" y="0"/>
          <a:ext cx="2753542" cy="65099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b="1" kern="1200" dirty="0"/>
            <a:t>VISUALIZACION EFECTIVA</a:t>
          </a:r>
        </a:p>
      </dsp:txBody>
      <dsp:txXfrm>
        <a:off x="5672297" y="2603992"/>
        <a:ext cx="2753542" cy="2603992"/>
      </dsp:txXfrm>
    </dsp:sp>
    <dsp:sp modelId="{7959596D-096D-4490-AEBF-99AAA06707B2}">
      <dsp:nvSpPr>
        <dsp:cNvPr id="0" name=""/>
        <dsp:cNvSpPr/>
      </dsp:nvSpPr>
      <dsp:spPr>
        <a:xfrm>
          <a:off x="5965157" y="390598"/>
          <a:ext cx="2167823" cy="216782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5F9CA-E39C-4C97-8222-4B4749CF70F9}">
      <dsp:nvSpPr>
        <dsp:cNvPr id="0" name=""/>
        <dsp:cNvSpPr/>
      </dsp:nvSpPr>
      <dsp:spPr>
        <a:xfrm>
          <a:off x="8508446" y="0"/>
          <a:ext cx="2753542" cy="65099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TRANSPARENCIA</a:t>
          </a:r>
        </a:p>
      </dsp:txBody>
      <dsp:txXfrm>
        <a:off x="8508446" y="2603992"/>
        <a:ext cx="2753542" cy="2603992"/>
      </dsp:txXfrm>
    </dsp:sp>
    <dsp:sp modelId="{A493EA34-C1BC-424C-A329-2071CA1B3F4D}">
      <dsp:nvSpPr>
        <dsp:cNvPr id="0" name=""/>
        <dsp:cNvSpPr/>
      </dsp:nvSpPr>
      <dsp:spPr>
        <a:xfrm>
          <a:off x="8801306" y="390598"/>
          <a:ext cx="2167823" cy="2167823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48E6C-04BF-4AC2-9E80-06E0D2797420}">
      <dsp:nvSpPr>
        <dsp:cNvPr id="0" name=""/>
        <dsp:cNvSpPr/>
      </dsp:nvSpPr>
      <dsp:spPr>
        <a:xfrm>
          <a:off x="11344595" y="0"/>
          <a:ext cx="2753542" cy="650998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INTERACTIVIDAD</a:t>
          </a:r>
        </a:p>
      </dsp:txBody>
      <dsp:txXfrm>
        <a:off x="11344595" y="2603992"/>
        <a:ext cx="2753542" cy="2603992"/>
      </dsp:txXfrm>
    </dsp:sp>
    <dsp:sp modelId="{F209E3E6-B6FE-418D-9EE4-AF3587DB5D25}">
      <dsp:nvSpPr>
        <dsp:cNvPr id="0" name=""/>
        <dsp:cNvSpPr/>
      </dsp:nvSpPr>
      <dsp:spPr>
        <a:xfrm>
          <a:off x="11637454" y="390598"/>
          <a:ext cx="2167823" cy="2167823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0113E-2B44-4FEB-9647-39550AF6E95B}">
      <dsp:nvSpPr>
        <dsp:cNvPr id="0" name=""/>
        <dsp:cNvSpPr/>
      </dsp:nvSpPr>
      <dsp:spPr>
        <a:xfrm>
          <a:off x="563925" y="5207984"/>
          <a:ext cx="12970286" cy="97649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03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0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4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3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3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13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29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8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1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5PWla7Nteg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PfY1XDv0F4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eMpYEktLfU?feature=oembed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fWWWhVsv78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Clive_Humb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8525" y="1138952"/>
            <a:ext cx="7519749" cy="2001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80"/>
              </a:lnSpc>
              <a:buNone/>
            </a:pPr>
            <a:r>
              <a:rPr lang="en-US" sz="6304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Ciencia de Datos</a:t>
            </a:r>
          </a:p>
          <a:p>
            <a:pPr marL="0" indent="0">
              <a:lnSpc>
                <a:spcPts val="7880"/>
              </a:lnSpc>
              <a:buNone/>
            </a:pPr>
            <a:r>
              <a:rPr lang="en-US" sz="6304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Objetivos</a:t>
            </a:r>
            <a:endParaRPr lang="en-US" sz="6304" dirty="0"/>
          </a:p>
        </p:txBody>
      </p:sp>
      <p:sp>
        <p:nvSpPr>
          <p:cNvPr id="6" name="Text 3"/>
          <p:cNvSpPr/>
          <p:nvPr/>
        </p:nvSpPr>
        <p:spPr>
          <a:xfrm>
            <a:off x="6298525" y="3488412"/>
            <a:ext cx="7519749" cy="1856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4"/>
              </a:lnSpc>
              <a:buNone/>
            </a:pP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curso está diseñado para llevar a los estudiantes a través del ciclo completo de vida de los datos, desde la recolección hasta la visualización. A lo largo del año, adquirirás </a:t>
            </a:r>
            <a:r>
              <a:rPr lang="en-US" sz="1827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habilidades</a:t>
            </a: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27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esenciales</a:t>
            </a: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preparándote para enfrentar los desafíos del análisis de datos en diversas industrias.</a:t>
            </a:r>
            <a:endParaRPr lang="en-US" sz="1827" dirty="0"/>
          </a:p>
        </p:txBody>
      </p:sp>
      <p:sp>
        <p:nvSpPr>
          <p:cNvPr id="7" name="Text 4"/>
          <p:cNvSpPr/>
          <p:nvPr/>
        </p:nvSpPr>
        <p:spPr>
          <a:xfrm>
            <a:off x="6298525" y="5605582"/>
            <a:ext cx="7519749" cy="1484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4"/>
              </a:lnSpc>
              <a:buNone/>
            </a:pP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Además, estarás expuesto a herramientas clave como</a:t>
            </a:r>
            <a:r>
              <a:rPr lang="en-US" sz="1827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GOOGLE SHEET y LOOKER STUDIO </a:t>
            </a: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la primera parte, y </a:t>
            </a:r>
            <a:r>
              <a:rPr lang="en-US" sz="1827" b="1" dirty="0">
                <a:solidFill>
                  <a:schemeClr val="accent1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y TABLEAU </a:t>
            </a:r>
            <a:r>
              <a:rPr lang="en-US" sz="1827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la segunda parte del curso. Estas herramientas son fundamentales para el análisis eficaz y la interpretación de datos.</a:t>
            </a:r>
            <a:endParaRPr lang="en-US" sz="182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874295" y="2430379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200" b="1" dirty="0">
                <a:solidFill>
                  <a:schemeClr val="accent1">
                    <a:lumMod val="75000"/>
                  </a:schemeClr>
                </a:solidFill>
              </a:rPr>
              <a:t>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37001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3688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66756"/>
            <a:ext cx="7415927" cy="2235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03"/>
              </a:lnSpc>
              <a:buNone/>
            </a:pPr>
            <a:r>
              <a:rPr lang="en-US" sz="7042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Definición de Ciencia de Datos</a:t>
            </a:r>
            <a:endParaRPr lang="en-US" sz="70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427303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La ciencia de datos es un campo interdisciplinario que utiliza métodos, procesos, algoritmos y sistemas científicos para extraer conocimiento y obtener información de datos en diversas formas, tanto estructurados como no estructurados.</a:t>
            </a:r>
            <a:endParaRPr lang="en-US" sz="194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64037" y="614934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156960"/>
            <a:ext cx="379690" cy="379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86696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Componentes</a:t>
            </a: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Clave</a:t>
            </a:r>
            <a:endParaRPr lang="en-US" sz="510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90430"/>
            <a:ext cx="4053840" cy="25054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5304473"/>
            <a:ext cx="3864650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Estadística y Matemáticas</a:t>
            </a:r>
            <a:endParaRPr lang="en-US" sz="255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64037" y="5857637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Fundamentales para modelar y analizar los datos.</a:t>
            </a:r>
            <a:endParaRPr lang="en-US" sz="194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2490430"/>
            <a:ext cx="4053959" cy="2505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5304473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Programación</a:t>
            </a:r>
            <a:endParaRPr lang="en-US" sz="255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288161" y="5857637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Herramientas y lenguajes de programación como Python, R, SQL.</a:t>
            </a:r>
            <a:endParaRPr lang="en-US" sz="194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2490430"/>
            <a:ext cx="4053840" cy="25054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5304473"/>
            <a:ext cx="4022407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Conocimiento del Dominio</a:t>
            </a:r>
            <a:endParaRPr lang="en-US" sz="255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712404" y="5857637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Comprender el contexto del negocio o problema que se está abordando.</a:t>
            </a:r>
            <a:endParaRPr lang="en-US" sz="194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21637" y="1977866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Fuentes de Datos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018597" y="3435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213026" y="3519011"/>
            <a:ext cx="1664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8" name="Text 4"/>
          <p:cNvSpPr/>
          <p:nvPr/>
        </p:nvSpPr>
        <p:spPr>
          <a:xfrm>
            <a:off x="4706779" y="3449002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Datos Estructurados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06779" y="4002166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Datos organizados en bases de datos tradicionales.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028986" y="33819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196388" y="3465195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2" name="Text 8"/>
          <p:cNvSpPr/>
          <p:nvPr/>
        </p:nvSpPr>
        <p:spPr>
          <a:xfrm>
            <a:off x="9668589" y="3463698"/>
            <a:ext cx="3519964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Datos No Estructurados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668589" y="4016862"/>
            <a:ext cx="36967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Archivos de texto, imágenes, videos, redes sociales.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3943826" y="54417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111466" y="5524978"/>
            <a:ext cx="22002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16" name="Text 12"/>
          <p:cNvSpPr/>
          <p:nvPr/>
        </p:nvSpPr>
        <p:spPr>
          <a:xfrm>
            <a:off x="4746069" y="5441753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Datos de Sensores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746069" y="5994917"/>
            <a:ext cx="84424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Información generada por dispositivos IoT y logs de servidores.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311" y="-12031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7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4751" y="3155157"/>
            <a:ext cx="7707392" cy="660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Objetivos de la Ciencia de Datos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303651" y="4092893"/>
            <a:ext cx="22860" cy="3524012"/>
          </a:xfrm>
          <a:prstGeom prst="roundRect">
            <a:avLst>
              <a:gd name="adj" fmla="val 370006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6406575" y="4534376"/>
            <a:ext cx="704850" cy="22860"/>
          </a:xfrm>
          <a:prstGeom prst="roundRect">
            <a:avLst>
              <a:gd name="adj" fmla="val 370006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7088565" y="4319349"/>
            <a:ext cx="453033" cy="45303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47156" y="4387215"/>
            <a:ext cx="135731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8"/>
              </a:lnSpc>
              <a:buNone/>
            </a:pPr>
            <a:r>
              <a:rPr lang="en-US" sz="249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98" dirty="0"/>
          </a:p>
        </p:txBody>
      </p:sp>
      <p:sp>
        <p:nvSpPr>
          <p:cNvPr id="10" name="Text 6"/>
          <p:cNvSpPr/>
          <p:nvPr/>
        </p:nvSpPr>
        <p:spPr>
          <a:xfrm>
            <a:off x="2000012" y="4319350"/>
            <a:ext cx="4207431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0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Descubrimiento de Conocimientos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814751" y="4770478"/>
            <a:ext cx="4392692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7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Utilizar técnicas estadísticas y de machine learning para descubrir patrones.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518737" y="5541169"/>
            <a:ext cx="704850" cy="22860"/>
          </a:xfrm>
          <a:prstGeom prst="roundRect">
            <a:avLst>
              <a:gd name="adj" fmla="val 370006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088565" y="5326142"/>
            <a:ext cx="453033" cy="45303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5129" y="5394008"/>
            <a:ext cx="179784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8"/>
              </a:lnSpc>
              <a:buNone/>
            </a:pPr>
            <a:r>
              <a:rPr lang="en-US" sz="249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98" dirty="0"/>
          </a:p>
        </p:txBody>
      </p:sp>
      <p:sp>
        <p:nvSpPr>
          <p:cNvPr id="15" name="Text 11"/>
          <p:cNvSpPr/>
          <p:nvPr/>
        </p:nvSpPr>
        <p:spPr>
          <a:xfrm>
            <a:off x="8422719" y="5301020"/>
            <a:ext cx="2643188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Predicción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422719" y="5752147"/>
            <a:ext cx="4392811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7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Construir modelos predictivos para anticipar resultados futuros.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6406575" y="6447353"/>
            <a:ext cx="704850" cy="22860"/>
          </a:xfrm>
          <a:prstGeom prst="roundRect">
            <a:avLst>
              <a:gd name="adj" fmla="val 370006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7088565" y="6232327"/>
            <a:ext cx="453033" cy="45303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25248" y="6300192"/>
            <a:ext cx="179546" cy="3171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8"/>
              </a:lnSpc>
              <a:buNone/>
            </a:pPr>
            <a:r>
              <a:rPr lang="en-US" sz="249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98" dirty="0"/>
          </a:p>
        </p:txBody>
      </p:sp>
      <p:sp>
        <p:nvSpPr>
          <p:cNvPr id="20" name="Text 16"/>
          <p:cNvSpPr/>
          <p:nvPr/>
        </p:nvSpPr>
        <p:spPr>
          <a:xfrm>
            <a:off x="3564255" y="6232327"/>
            <a:ext cx="2643188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02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Optimización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814751" y="6658332"/>
            <a:ext cx="4392692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7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Mejorar procesos y tomar decisiones basadas en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71606"/>
            <a:ext cx="9442252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Enfoques de la Ciencia de Datos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Técnicas Variadas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5036405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Incluye métodos de estadística, machine learning y minería de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72695" y="3798689"/>
            <a:ext cx="3487579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Habilidades</a:t>
            </a: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ea typeface="Petrona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89"/>
              </a:lnSpc>
              <a:buNone/>
            </a:pPr>
            <a:r>
              <a:rPr lang="en-US" sz="32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Necesarias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65789" y="504801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Requiere programación, manejo de bases de datos y visualización de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81354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Big Data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81354" y="504801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Enfoque en el manejo de grandes volúmenes de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874295" y="2430379"/>
            <a:ext cx="3737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200" b="1" dirty="0">
                <a:solidFill>
                  <a:schemeClr val="accent1">
                    <a:lumMod val="75000"/>
                  </a:schemeClr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489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41465"/>
            <a:ext cx="6650355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Definición de Big 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350437" y="269938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44866" y="2782610"/>
            <a:ext cx="1664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8" name="Text 4"/>
          <p:cNvSpPr/>
          <p:nvPr/>
        </p:nvSpPr>
        <p:spPr>
          <a:xfrm>
            <a:off x="7152680" y="2699385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Volumen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52680" y="3252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Gran cantidad de datos generados.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0437" y="4172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17838" y="4255294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2" name="Text 8"/>
          <p:cNvSpPr/>
          <p:nvPr/>
        </p:nvSpPr>
        <p:spPr>
          <a:xfrm>
            <a:off x="7152680" y="417206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Velocidad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152680" y="472523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Rapidez en la generación y procesamiento de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350437" y="56447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18077" y="5727978"/>
            <a:ext cx="22002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16" name="Text 12"/>
          <p:cNvSpPr/>
          <p:nvPr/>
        </p:nvSpPr>
        <p:spPr>
          <a:xfrm>
            <a:off x="7152680" y="5644753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Variedad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152680" y="619791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Diversos tipos de datos, estructurados y no estructurados.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74852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Objetivos de Big 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2839760"/>
            <a:ext cx="7415927" cy="3730228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285500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09526" y="302609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Procesamiento Eficiente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678249" y="302609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Manejar grandes volúmenes de datos.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879277" y="3956566"/>
            <a:ext cx="7385447" cy="13680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09526" y="411230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Análisis en Tiempo Real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678248" y="4007344"/>
            <a:ext cx="34420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Obtener insights y realizar análisis instantáneos.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79277" y="505813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09526" y="538230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Gestión de Datos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dirty="0" err="1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Masivos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678248" y="5397666"/>
            <a:ext cx="33396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Administrar grandes cantidades de datos distribuidos.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71606"/>
            <a:ext cx="9442252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Enfoques de Big Data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3592622"/>
            <a:ext cx="56252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Utiliza tecnologías y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frameworks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como Hadoop,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Spark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NoSQL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databases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 sistemas distribuidos.</a:t>
            </a:r>
          </a:p>
        </p:txBody>
      </p:sp>
      <p:sp>
        <p:nvSpPr>
          <p:cNvPr id="8" name="Text 5"/>
          <p:cNvSpPr/>
          <p:nvPr/>
        </p:nvSpPr>
        <p:spPr>
          <a:xfrm>
            <a:off x="8141076" y="3604230"/>
            <a:ext cx="562528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Enfocado en el procesamiento paralelo y distribuido, almacenamiento en clústeres y escalabilidad.</a:t>
            </a:r>
          </a:p>
        </p:txBody>
      </p:sp>
    </p:spTree>
    <p:extLst>
      <p:ext uri="{BB962C8B-B14F-4D97-AF65-F5344CB8AC3E}">
        <p14:creationId xmlns:p14="http://schemas.microsoft.com/office/powerpoint/2010/main" val="95501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4" y="889159"/>
            <a:ext cx="6150293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3"/>
              </a:lnSpc>
              <a:buNone/>
            </a:pPr>
            <a:r>
              <a:rPr lang="en-US" sz="3426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Condiciones para Regularidad</a:t>
            </a:r>
            <a:endParaRPr lang="en-US" sz="3426" dirty="0"/>
          </a:p>
        </p:txBody>
      </p:sp>
      <p:sp>
        <p:nvSpPr>
          <p:cNvPr id="6" name="Shape 3"/>
          <p:cNvSpPr/>
          <p:nvPr/>
        </p:nvSpPr>
        <p:spPr>
          <a:xfrm>
            <a:off x="609124" y="1694021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783074" y="1906014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1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Asistencia del 70%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3074" y="2282251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esencial mantener una asistencia mínima del 70% para asegurar un progreso adecuado en la materia.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609124" y="3149084"/>
            <a:ext cx="7925753" cy="145506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670779" y="3225166"/>
            <a:ext cx="3418523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1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Aprobación de Trabajos Prácticos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670779" y="3601404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estudiantes deben obtener al menos un 75% en los trabajos prácticos para ser considerados dentro de la regularidad del curso.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09124" y="4692378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783074" y="4816139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1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Evaluaciones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3074" y="5192377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requieren aprobar tres cuestionarios con una nota mínima de seis para demostrar la comprensión del contenido.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09124" y="6059210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6" name="Text 13"/>
          <p:cNvSpPr/>
          <p:nvPr/>
        </p:nvSpPr>
        <p:spPr>
          <a:xfrm>
            <a:off x="783074" y="6233160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1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Proyecto Integrador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783074" y="6609398"/>
            <a:ext cx="7577852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3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defensa del TP Integrador será evaluada según la complejidad y variedad de los atributos visuales incluidos.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874295" y="2430379"/>
            <a:ext cx="6528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200" b="1" dirty="0">
                <a:solidFill>
                  <a:schemeClr val="accent1">
                    <a:lumMod val="75000"/>
                  </a:schemeClr>
                </a:solidFill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597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00683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Data Analytics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004417"/>
            <a:ext cx="6266021" cy="38726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618565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Definición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64037" y="6738818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Examina conjuntos de datos para extraer conclusiones y tomar decisiones.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004417"/>
            <a:ext cx="6266021" cy="38726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342" y="6185654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89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Componentes Clave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500342" y="6738818"/>
            <a:ext cx="62660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Descriptivo, Diagnóstico, Predictivo, Prescriptivo.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74852"/>
            <a:ext cx="6480810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Objetivos de Data Analytics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2839760"/>
            <a:ext cx="7415927" cy="3730228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285500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879277" y="224984"/>
            <a:ext cx="3317569" cy="6966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18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AR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678249" y="293786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b="1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Diagnóstico</a:t>
            </a: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Investigar por qué ha sucedido algo.</a:t>
            </a:r>
            <a:endParaRPr lang="es-A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40421" y="4679211"/>
            <a:ext cx="7385447" cy="18755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92201" y="501832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b="1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Predictivo</a:t>
            </a: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Predecir qué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podría suceder en el futuro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709703" y="5051880"/>
            <a:ext cx="34420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b="1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Prescriptivo</a:t>
            </a: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Sugerir acciones basadas en el análisis de datos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0421" y="2968945"/>
            <a:ext cx="3195280" cy="914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b="1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Descriptivo</a:t>
            </a: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Analizar datos </a:t>
            </a:r>
          </a:p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históricos para entender </a:t>
            </a:r>
          </a:p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 ha sucedido.</a:t>
            </a:r>
            <a:endParaRPr lang="es-A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4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031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71606"/>
            <a:ext cx="9442252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Enfoques de Data Analytics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3592622"/>
            <a:ext cx="64130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Emplea técnicas de estadística descriptiva, análisis de regresión, análisis de series temporales, y visualización de datos.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AR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141076" y="3604230"/>
            <a:ext cx="562528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Herramientas comunes incluyen Excel,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BI,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Tableau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QlikView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SAS.</a:t>
            </a:r>
          </a:p>
        </p:txBody>
      </p:sp>
    </p:spTree>
    <p:extLst>
      <p:ext uri="{BB962C8B-B14F-4D97-AF65-F5344CB8AC3E}">
        <p14:creationId xmlns:p14="http://schemas.microsoft.com/office/powerpoint/2010/main" val="4172010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EA66DC-2ED2-EE47-4B2E-11E61558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" y="379170"/>
            <a:ext cx="14269390" cy="74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874295" y="2430379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200" b="1" dirty="0">
                <a:solidFill>
                  <a:schemeClr val="accent1">
                    <a:lumMod val="75000"/>
                  </a:schemeClr>
                </a:solidFill>
              </a:rPr>
              <a:t>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39985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[Azure Machine Learning] ¿Qué es la Ciencia de Datos?">
            <a:hlinkClick r:id="" action="ppaction://media"/>
            <a:extLst>
              <a:ext uri="{FF2B5EF4-FFF2-40B4-BE49-F238E27FC236}">
                <a16:creationId xmlns:a16="http://schemas.microsoft.com/office/drawing/2014/main" id="{BB16CAFF-8BE1-BA03-CF16-7A6D43B79B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agrama">
            <a:extLst>
              <a:ext uri="{FF2B5EF4-FFF2-40B4-BE49-F238E27FC236}">
                <a16:creationId xmlns:a16="http://schemas.microsoft.com/office/drawing/2014/main" id="{D084CF8A-002F-23A6-C8D3-1C68ABF0E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1" y="1275347"/>
            <a:ext cx="13306948" cy="654470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3C2123-CCF2-93E9-CB95-62F45A8D527D}"/>
              </a:ext>
            </a:extLst>
          </p:cNvPr>
          <p:cNvSpPr txBox="1"/>
          <p:nvPr/>
        </p:nvSpPr>
        <p:spPr>
          <a:xfrm>
            <a:off x="842210" y="537046"/>
            <a:ext cx="558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>
                <a:solidFill>
                  <a:schemeClr val="accent2">
                    <a:lumMod val="50000"/>
                  </a:schemeClr>
                </a:solidFill>
              </a:rPr>
              <a:t>PROCESO DE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416351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[Azure Machine Learning] El proceso de la Ciencia de Datos">
            <a:hlinkClick r:id="" action="ppaction://media"/>
            <a:extLst>
              <a:ext uri="{FF2B5EF4-FFF2-40B4-BE49-F238E27FC236}">
                <a16:creationId xmlns:a16="http://schemas.microsoft.com/office/drawing/2014/main" id="{5B044E23-173D-02D2-C924-3ABDB31248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E2253F8-3E62-20A7-AE89-64DA04123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876644"/>
              </p:ext>
            </p:extLst>
          </p:nvPr>
        </p:nvGraphicFramePr>
        <p:xfrm>
          <a:off x="729915" y="863600"/>
          <a:ext cx="13539537" cy="724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EBA2838-B384-660C-1F72-BC2073C6B9D5}"/>
              </a:ext>
            </a:extLst>
          </p:cNvPr>
          <p:cNvSpPr txBox="1"/>
          <p:nvPr/>
        </p:nvSpPr>
        <p:spPr>
          <a:xfrm>
            <a:off x="1034715" y="1074456"/>
            <a:ext cx="7608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>
                <a:solidFill>
                  <a:schemeClr val="accent2"/>
                </a:solidFill>
              </a:rPr>
              <a:t>PROCESO DE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23386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28337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099" y="801886"/>
            <a:ext cx="5644277" cy="705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5"/>
              </a:lnSpc>
              <a:buNone/>
            </a:pPr>
            <a:r>
              <a:rPr lang="en-US" sz="4444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Herramientas de IA </a:t>
            </a:r>
            <a:endParaRPr lang="en-US" sz="4444" dirty="0"/>
          </a:p>
        </p:txBody>
      </p:sp>
      <p:sp>
        <p:nvSpPr>
          <p:cNvPr id="6" name="Shape 3"/>
          <p:cNvSpPr/>
          <p:nvPr/>
        </p:nvSpPr>
        <p:spPr>
          <a:xfrm>
            <a:off x="790099" y="2100024"/>
            <a:ext cx="507921" cy="50792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74169" y="2184678"/>
            <a:ext cx="139660" cy="338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7"/>
              </a:lnSpc>
              <a:buNone/>
            </a:pPr>
            <a:r>
              <a:rPr lang="en-US" sz="2667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67" dirty="0"/>
          </a:p>
        </p:txBody>
      </p:sp>
      <p:sp>
        <p:nvSpPr>
          <p:cNvPr id="8" name="Text 5"/>
          <p:cNvSpPr/>
          <p:nvPr/>
        </p:nvSpPr>
        <p:spPr>
          <a:xfrm>
            <a:off x="1523916" y="2184678"/>
            <a:ext cx="2822138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IA para la gestion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523762" y="2523292"/>
            <a:ext cx="6830139" cy="722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4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de herramientas de inteligencia artificial para mejorar la comprensión y la práctica en la materia. Herramientas de Google.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0099" y="3789998"/>
            <a:ext cx="507921" cy="507921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50476" y="3874651"/>
            <a:ext cx="187047" cy="338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7"/>
              </a:lnSpc>
              <a:buNone/>
            </a:pPr>
            <a:r>
              <a:rPr lang="en-US" sz="2667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67" dirty="0"/>
          </a:p>
        </p:txBody>
      </p:sp>
      <p:sp>
        <p:nvSpPr>
          <p:cNvPr id="12" name="Text 9"/>
          <p:cNvSpPr/>
          <p:nvPr/>
        </p:nvSpPr>
        <p:spPr>
          <a:xfrm>
            <a:off x="1523762" y="3867626"/>
            <a:ext cx="4028242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3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Formulario de Pedido de Datos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1523762" y="4213265"/>
            <a:ext cx="6830139" cy="722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4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Utilización de formularios digitales para recolectar datos de manera eficiente y organizada.</a:t>
            </a:r>
            <a:endParaRPr lang="en-US" sz="2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 rotWithShape="1">
          <a:blip r:embed="rId4"/>
          <a:srcRect l="5236" t="4130" r="3413" b="4715"/>
          <a:stretch/>
        </p:blipFill>
        <p:spPr>
          <a:xfrm>
            <a:off x="4491789" y="5390148"/>
            <a:ext cx="2542674" cy="240631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523762" y="7066478"/>
            <a:ext cx="6830139" cy="36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4"/>
              </a:lnSpc>
              <a:buNone/>
            </a:pPr>
            <a:endParaRPr lang="en-US" sz="1778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636984-F980-9932-8EC1-885DD8FF2221}"/>
              </a:ext>
            </a:extLst>
          </p:cNvPr>
          <p:cNvSpPr txBox="1"/>
          <p:nvPr/>
        </p:nvSpPr>
        <p:spPr>
          <a:xfrm>
            <a:off x="398818" y="456839"/>
            <a:ext cx="7130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>
                <a:solidFill>
                  <a:schemeClr val="accent2"/>
                </a:solidFill>
              </a:rPr>
              <a:t>ETL (</a:t>
            </a:r>
            <a:r>
              <a:rPr lang="es-AR" sz="4400" b="1" dirty="0" err="1">
                <a:solidFill>
                  <a:schemeClr val="accent2"/>
                </a:solidFill>
              </a:rPr>
              <a:t>Extract</a:t>
            </a:r>
            <a:r>
              <a:rPr lang="es-AR" sz="4400" b="1" dirty="0">
                <a:solidFill>
                  <a:schemeClr val="accent2"/>
                </a:solidFill>
              </a:rPr>
              <a:t>, </a:t>
            </a:r>
            <a:r>
              <a:rPr lang="es-AR" sz="4400" b="1" dirty="0" err="1">
                <a:solidFill>
                  <a:schemeClr val="accent2"/>
                </a:solidFill>
              </a:rPr>
              <a:t>Transform</a:t>
            </a:r>
            <a:r>
              <a:rPr lang="es-AR" sz="4400" b="1" dirty="0">
                <a:solidFill>
                  <a:schemeClr val="accent2"/>
                </a:solidFill>
              </a:rPr>
              <a:t>, Load)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B336351-83C6-3CD1-87BC-1B37DABE50BF}"/>
              </a:ext>
            </a:extLst>
          </p:cNvPr>
          <p:cNvSpPr/>
          <p:nvPr/>
        </p:nvSpPr>
        <p:spPr>
          <a:xfrm>
            <a:off x="7914545" y="582915"/>
            <a:ext cx="6916382" cy="1005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Es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el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proceso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extraer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transformar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y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cargar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los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datos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3FFE4F1-2B38-B6D9-52D0-8CBA9D02A3BE}"/>
              </a:ext>
            </a:extLst>
          </p:cNvPr>
          <p:cNvSpPr/>
          <p:nvPr/>
        </p:nvSpPr>
        <p:spPr>
          <a:xfrm>
            <a:off x="266426" y="1410896"/>
            <a:ext cx="513976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Extraemos datos de 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multiples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fuentes (</a:t>
            </a:r>
            <a:r>
              <a:rPr lang="es-AR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bdd</a:t>
            </a: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PostgreSQL, Oracle, CSV, Excel.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Transformación consiste en reglas que pueden incluir: FILTRAR, ELIMINAR DUPLICADOS, REEMPLAZAR DATOS, CALCULAR DATOS NUEVOS, AGRUPAR VALORES, UNIR O COMBINAR DATOS, DIVIDIR COLUMNAS, PIVOTEAR TABLAS.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A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Load o carga de datos: es el proceso final del ETL</a:t>
            </a:r>
            <a:r>
              <a:rPr lang="es-AR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Los datos listos para el análisis de los mismos.</a:t>
            </a:r>
            <a:endParaRPr lang="es-AR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AR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F94887E6-08C9-BB33-BF7D-8E4243E9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827" y="1528816"/>
            <a:ext cx="9191400" cy="48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107813" y="2282461"/>
            <a:ext cx="78118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b="1" dirty="0">
                <a:solidFill>
                  <a:schemeClr val="accent1">
                    <a:lumMod val="75000"/>
                  </a:schemeClr>
                </a:solidFill>
              </a:rPr>
              <a:t>CIENCIA DE DATOS</a:t>
            </a:r>
          </a:p>
          <a:p>
            <a:r>
              <a:rPr lang="es-AR" sz="5400" b="1" dirty="0">
                <a:solidFill>
                  <a:schemeClr val="accent1">
                    <a:lumMod val="75000"/>
                  </a:schemeClr>
                </a:solidFill>
              </a:rPr>
              <a:t>Exploración y visualización</a:t>
            </a:r>
          </a:p>
        </p:txBody>
      </p:sp>
    </p:spTree>
    <p:extLst>
      <p:ext uri="{BB962C8B-B14F-4D97-AF65-F5344CB8AC3E}">
        <p14:creationId xmlns:p14="http://schemas.microsoft.com/office/powerpoint/2010/main" val="9141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241465"/>
            <a:ext cx="6650355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379"/>
              </a:lnSpc>
              <a:buNone/>
            </a:pPr>
            <a:r>
              <a:rPr lang="es-AR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Exploración</a:t>
            </a:r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de Datos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5656691" y="24217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851120" y="2504956"/>
            <a:ext cx="16644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62" dirty="0"/>
          </a:p>
        </p:txBody>
      </p:sp>
      <p:sp>
        <p:nvSpPr>
          <p:cNvPr id="8" name="Text 4"/>
          <p:cNvSpPr/>
          <p:nvPr/>
        </p:nvSpPr>
        <p:spPr>
          <a:xfrm>
            <a:off x="6458934" y="242173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s-AR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Descripción de datos</a:t>
            </a:r>
            <a:endParaRPr lang="es-A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58934" y="297489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Estadísticas que resumen las características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 los datos. 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Medidas descriptivas</a:t>
            </a: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Media, mediana, moda.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Distribución de datos</a:t>
            </a: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Histogramas, distribución normal</a:t>
            </a: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83719" y="47764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51120" y="4859657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62" dirty="0"/>
          </a:p>
        </p:txBody>
      </p:sp>
      <p:sp>
        <p:nvSpPr>
          <p:cNvPr id="12" name="Text 8"/>
          <p:cNvSpPr/>
          <p:nvPr/>
        </p:nvSpPr>
        <p:spPr>
          <a:xfrm>
            <a:off x="6485962" y="4776432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s-AR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Análisis de correlación</a:t>
            </a:r>
            <a:endParaRPr lang="es-A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85962" y="532959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6">
            <a:extLst>
              <a:ext uri="{FF2B5EF4-FFF2-40B4-BE49-F238E27FC236}">
                <a16:creationId xmlns:a16="http://schemas.microsoft.com/office/drawing/2014/main" id="{23CACD32-E6BB-E05A-D043-570DAB896220}"/>
              </a:ext>
            </a:extLst>
          </p:cNvPr>
          <p:cNvSpPr/>
          <p:nvPr/>
        </p:nvSpPr>
        <p:spPr>
          <a:xfrm>
            <a:off x="5716203" y="6581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FF11DE37-FD22-B83F-40F9-F9C0E8F11CB7}"/>
              </a:ext>
            </a:extLst>
          </p:cNvPr>
          <p:cNvSpPr/>
          <p:nvPr/>
        </p:nvSpPr>
        <p:spPr>
          <a:xfrm>
            <a:off x="5883604" y="6665056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949C6CFB-BDFC-236B-6956-4BDC0E2ABD4E}"/>
              </a:ext>
            </a:extLst>
          </p:cNvPr>
          <p:cNvSpPr/>
          <p:nvPr/>
        </p:nvSpPr>
        <p:spPr>
          <a:xfrm>
            <a:off x="6518446" y="658183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s-AR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Visualización  de datos</a:t>
            </a:r>
            <a:endParaRPr lang="es-A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C954E89-A2CA-9092-E59D-FC76DBE6BE33}"/>
              </a:ext>
            </a:extLst>
          </p:cNvPr>
          <p:cNvSpPr/>
          <p:nvPr/>
        </p:nvSpPr>
        <p:spPr>
          <a:xfrm>
            <a:off x="6518446" y="689646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7041BF8A-E19F-D2DF-01D3-2E591F164FAE}"/>
              </a:ext>
            </a:extLst>
          </p:cNvPr>
          <p:cNvSpPr/>
          <p:nvPr/>
        </p:nvSpPr>
        <p:spPr>
          <a:xfrm>
            <a:off x="6436465" y="5171481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0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Coeficiente de correlaci</a:t>
            </a:r>
            <a:r>
              <a:rPr lang="es-AR" sz="24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ón:</a:t>
            </a: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Mide la relación entre dos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Variables  indicando si aumentan o disminuyen juntas: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Correlación positiva / Correlación negativa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0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13BEE24D-EDD9-18D1-BCD2-82E3483A51E9}"/>
              </a:ext>
            </a:extLst>
          </p:cNvPr>
          <p:cNvSpPr/>
          <p:nvPr/>
        </p:nvSpPr>
        <p:spPr>
          <a:xfrm>
            <a:off x="8079136" y="596491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BAC9EC8A-7F39-AF0F-19B4-0E6950A3B00E}"/>
              </a:ext>
            </a:extLst>
          </p:cNvPr>
          <p:cNvSpPr/>
          <p:nvPr/>
        </p:nvSpPr>
        <p:spPr>
          <a:xfrm>
            <a:off x="6518446" y="6953204"/>
            <a:ext cx="801653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Entender patrones, tendencias y relaciones a través de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Gráficos.</a:t>
            </a: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4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718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9757" y="319114"/>
            <a:ext cx="6650355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379"/>
              </a:lnSpc>
              <a:buNone/>
            </a:pPr>
            <a:r>
              <a:rPr lang="es-AR" sz="6000" b="1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Tipos de gráficos</a:t>
            </a:r>
            <a:endParaRPr lang="es-A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C796B4CB-C594-B121-D13D-CA90CDE90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927229"/>
              </p:ext>
            </p:extLst>
          </p:nvPr>
        </p:nvGraphicFramePr>
        <p:xfrm>
          <a:off x="793379" y="1264024"/>
          <a:ext cx="13343924" cy="664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01009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o que quieres decir, hazlo con gráficas | by Damian | Medium">
            <a:extLst>
              <a:ext uri="{FF2B5EF4-FFF2-40B4-BE49-F238E27FC236}">
                <a16:creationId xmlns:a16="http://schemas.microsoft.com/office/drawing/2014/main" id="{C444644D-F134-A151-54FA-7A46DF4A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8163"/>
            <a:ext cx="13335000" cy="71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68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pos de gráficos estadísticos para aplicar a tu proyecto">
            <a:extLst>
              <a:ext uri="{FF2B5EF4-FFF2-40B4-BE49-F238E27FC236}">
                <a16:creationId xmlns:a16="http://schemas.microsoft.com/office/drawing/2014/main" id="{458385E0-1EBC-7092-17C4-760B4058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3" y="0"/>
            <a:ext cx="14415247" cy="810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6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6">
            <a:extLst>
              <a:ext uri="{FF2B5EF4-FFF2-40B4-BE49-F238E27FC236}">
                <a16:creationId xmlns:a16="http://schemas.microsoft.com/office/drawing/2014/main" id="{23CACD32-E6BB-E05A-D043-570DAB896220}"/>
              </a:ext>
            </a:extLst>
          </p:cNvPr>
          <p:cNvSpPr/>
          <p:nvPr/>
        </p:nvSpPr>
        <p:spPr>
          <a:xfrm>
            <a:off x="592874" y="8399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FF11DE37-FD22-B83F-40F9-F9C0E8F11CB7}"/>
              </a:ext>
            </a:extLst>
          </p:cNvPr>
          <p:cNvSpPr/>
          <p:nvPr/>
        </p:nvSpPr>
        <p:spPr>
          <a:xfrm>
            <a:off x="760275" y="923162"/>
            <a:ext cx="22050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30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62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949C6CFB-BDFC-236B-6956-4BDC0E2ABD4E}"/>
              </a:ext>
            </a:extLst>
          </p:cNvPr>
          <p:cNvSpPr/>
          <p:nvPr/>
        </p:nvSpPr>
        <p:spPr>
          <a:xfrm>
            <a:off x="1395117" y="839937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s-AR" sz="3200" b="1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Visualización  de datos</a:t>
            </a:r>
            <a:endParaRPr lang="es-A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1C954E89-A2CA-9092-E59D-FC76DBE6BE33}"/>
              </a:ext>
            </a:extLst>
          </p:cNvPr>
          <p:cNvSpPr/>
          <p:nvPr/>
        </p:nvSpPr>
        <p:spPr>
          <a:xfrm>
            <a:off x="1395117" y="115456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13BEE24D-EDD9-18D1-BCD2-82E3483A51E9}"/>
              </a:ext>
            </a:extLst>
          </p:cNvPr>
          <p:cNvSpPr/>
          <p:nvPr/>
        </p:nvSpPr>
        <p:spPr>
          <a:xfrm>
            <a:off x="2955807" y="22302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BAC9EC8A-7F39-AF0F-19B4-0E6950A3B00E}"/>
              </a:ext>
            </a:extLst>
          </p:cNvPr>
          <p:cNvSpPr/>
          <p:nvPr/>
        </p:nvSpPr>
        <p:spPr>
          <a:xfrm>
            <a:off x="1395117" y="1211310"/>
            <a:ext cx="801653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Entender patrones, tendencias y relaciones a través de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Gráficos.</a:t>
            </a: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FD86A4FC-BCE7-1F6E-28FC-47C2138F5743}"/>
              </a:ext>
            </a:extLst>
          </p:cNvPr>
          <p:cNvSpPr/>
          <p:nvPr/>
        </p:nvSpPr>
        <p:spPr>
          <a:xfrm>
            <a:off x="1547517" y="2458060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s-AR" sz="4000" b="1" dirty="0">
                <a:solidFill>
                  <a:schemeClr val="accent2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Herramientas de Visualización</a:t>
            </a:r>
            <a:endParaRPr lang="es-AR" sz="4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89F8FD17-B9CE-4FAF-1BEE-965345E950E8}"/>
              </a:ext>
            </a:extLst>
          </p:cNvPr>
          <p:cNvSpPr/>
          <p:nvPr/>
        </p:nvSpPr>
        <p:spPr>
          <a:xfrm>
            <a:off x="1547517" y="329175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Bibliotecas de Python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Herramientas de BI</a:t>
            </a:r>
          </a:p>
          <a:p>
            <a:pPr marL="2628900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LOOKER</a:t>
            </a:r>
          </a:p>
          <a:p>
            <a:pPr marL="2628900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TABLEAU</a:t>
            </a:r>
          </a:p>
          <a:p>
            <a:pPr marL="2628900" lvl="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POWER BI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AR" sz="36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endParaRPr lang="es-AR" sz="360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s-A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Looker">
            <a:extLst>
              <a:ext uri="{FF2B5EF4-FFF2-40B4-BE49-F238E27FC236}">
                <a16:creationId xmlns:a16="http://schemas.microsoft.com/office/drawing/2014/main" id="{33748544-611C-F099-A4A1-BBD64D08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15" y="38635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AB9F0D7C-06D4-D8B6-B731-3C96DB252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6" b="26501"/>
          <a:stretch/>
        </p:blipFill>
        <p:spPr bwMode="auto">
          <a:xfrm>
            <a:off x="9103659" y="5361174"/>
            <a:ext cx="5096223" cy="12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Power BI? - Beginner's Guide to Power BI | DataCamp">
            <a:extLst>
              <a:ext uri="{FF2B5EF4-FFF2-40B4-BE49-F238E27FC236}">
                <a16:creationId xmlns:a16="http://schemas.microsoft.com/office/drawing/2014/main" id="{E3EF4C74-8D5E-3249-C9C0-C1CC3A65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08" y="5956252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imeros pasos con Python: ¡Hola, mundo! - blog.vermiip.es">
            <a:extLst>
              <a:ext uri="{FF2B5EF4-FFF2-40B4-BE49-F238E27FC236}">
                <a16:creationId xmlns:a16="http://schemas.microsoft.com/office/drawing/2014/main" id="{2CE36BB2-28F4-61C2-0569-3A7DF00AD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 r="19010"/>
          <a:stretch/>
        </p:blipFill>
        <p:spPr bwMode="auto">
          <a:xfrm>
            <a:off x="9082721" y="2863111"/>
            <a:ext cx="1519517" cy="134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2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Qué es el análisis exploratorio de datos?">
            <a:hlinkClick r:id="" action="ppaction://media"/>
            <a:extLst>
              <a:ext uri="{FF2B5EF4-FFF2-40B4-BE49-F238E27FC236}">
                <a16:creationId xmlns:a16="http://schemas.microsoft.com/office/drawing/2014/main" id="{66FB902E-732A-8136-C35F-5B771D7DAC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750" y="0"/>
            <a:ext cx="145653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336413" y="2258236"/>
            <a:ext cx="68459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b="1" dirty="0">
                <a:solidFill>
                  <a:schemeClr val="accent1">
                    <a:lumMod val="75000"/>
                  </a:schemeClr>
                </a:solidFill>
              </a:rPr>
              <a:t>CIENCIA DE DATOS</a:t>
            </a:r>
          </a:p>
          <a:p>
            <a:r>
              <a:rPr lang="es-AR" sz="5400" b="1" dirty="0">
                <a:solidFill>
                  <a:schemeClr val="accent1">
                    <a:lumMod val="75000"/>
                  </a:schemeClr>
                </a:solidFill>
              </a:rPr>
              <a:t>Modelado y Evaluación</a:t>
            </a:r>
          </a:p>
        </p:txBody>
      </p:sp>
    </p:spTree>
    <p:extLst>
      <p:ext uri="{BB962C8B-B14F-4D97-AF65-F5344CB8AC3E}">
        <p14:creationId xmlns:p14="http://schemas.microsoft.com/office/powerpoint/2010/main" val="296871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373709" y="493394"/>
            <a:ext cx="326685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AR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Modelado</a:t>
            </a:r>
            <a:endParaRPr lang="es-AR" sz="4860" dirty="0"/>
          </a:p>
        </p:txBody>
      </p:sp>
      <p:sp>
        <p:nvSpPr>
          <p:cNvPr id="6" name="Text 3"/>
          <p:cNvSpPr/>
          <p:nvPr/>
        </p:nvSpPr>
        <p:spPr>
          <a:xfrm>
            <a:off x="918805" y="4106465"/>
            <a:ext cx="13132594" cy="3450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Tipos de modelos:</a:t>
            </a:r>
          </a:p>
          <a:p>
            <a:pPr marL="342900" indent="-342900">
              <a:lnSpc>
                <a:spcPts val="3110"/>
              </a:lnSpc>
              <a:buFont typeface="Wingdings" panose="05000000000000000000" pitchFamily="2" charset="2"/>
              <a:buChar char="Ø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PREDICTIVOS: </a:t>
            </a:r>
          </a:p>
          <a:p>
            <a:pPr marL="1714500" lvl="3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REGRESION; Regresión lineal, polinómica</a:t>
            </a:r>
          </a:p>
          <a:p>
            <a:pPr marL="1714500" lvl="3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CLASIFICACION: Regresión logística, maquinas de soporte virtual, arboles de decisión y bosques aleatorios, redes neuronales.</a:t>
            </a:r>
          </a:p>
          <a:p>
            <a:pPr marL="342900" indent="-342900">
              <a:lnSpc>
                <a:spcPts val="3110"/>
              </a:lnSpc>
              <a:buFont typeface="Wingdings" panose="05000000000000000000" pitchFamily="2" charset="2"/>
              <a:buChar char="Ø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DESCRIPTIVOS:</a:t>
            </a:r>
          </a:p>
          <a:p>
            <a:pPr marL="1714500" lvl="3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AGRUPAMIENTO o CLUSTERING: agrupa los datos de acuerdo a las similitudes.</a:t>
            </a:r>
          </a:p>
          <a:p>
            <a:pPr marL="1714500" lvl="3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ANALISIS DE ASOCIACION: encuentra reglas de asociación entre variables.</a:t>
            </a: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s-AR" sz="24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48521" y="3920251"/>
            <a:ext cx="30480" cy="2135505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8" name="Text 5"/>
          <p:cNvSpPr/>
          <p:nvPr/>
        </p:nvSpPr>
        <p:spPr>
          <a:xfrm>
            <a:off x="168579" y="1771983"/>
            <a:ext cx="545856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Uso de algoritmos matemáticos y estadísticos para crear modelos predictivos o descriptivos basados en datos.</a:t>
            </a:r>
            <a:endParaRPr lang="es-AR" sz="2800" dirty="0"/>
          </a:p>
        </p:txBody>
      </p:sp>
      <p:pic>
        <p:nvPicPr>
          <p:cNvPr id="4098" name="Picture 2" descr="Qué son los algoritmos predictivos de planificación de procesos?">
            <a:extLst>
              <a:ext uri="{FF2B5EF4-FFF2-40B4-BE49-F238E27FC236}">
                <a16:creationId xmlns:a16="http://schemas.microsoft.com/office/drawing/2014/main" id="{C76A46ED-1C2A-A98D-90DE-123997F6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72" y="-111443"/>
            <a:ext cx="8727828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9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6903" y="-19553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1497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414858" y="3699708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permitir una comprensión más profunda de los temas, se incluirán lecciones en video que complementarán la teoría con la práctica. Un ejemplo de ello es el siguiente video: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3722" y="582770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https://www.youtube.com/watch?v=wfWWWhVsv78</a:t>
            </a:r>
            <a:endParaRPr lang="en-US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38653D-51E2-D54C-A42C-96BE390FDCD9}"/>
              </a:ext>
            </a:extLst>
          </p:cNvPr>
          <p:cNvSpPr txBox="1"/>
          <p:nvPr/>
        </p:nvSpPr>
        <p:spPr>
          <a:xfrm>
            <a:off x="476225" y="1039635"/>
            <a:ext cx="780373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La Ciencia de Datos tiene que </a:t>
            </a:r>
          </a:p>
          <a:p>
            <a:r>
              <a:rPr lang="es-MX" sz="44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ver más con personas </a:t>
            </a:r>
          </a:p>
          <a:p>
            <a:r>
              <a:rPr lang="es-MX" sz="44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que con datos </a:t>
            </a:r>
          </a:p>
          <a:p>
            <a:endParaRPr lang="es-AR" sz="4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-45999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1317857" y="921226"/>
            <a:ext cx="326685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AR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Proceso de</a:t>
            </a:r>
          </a:p>
          <a:p>
            <a:pPr marL="0" indent="0">
              <a:lnSpc>
                <a:spcPts val="6075"/>
              </a:lnSpc>
              <a:buNone/>
            </a:pPr>
            <a:r>
              <a:rPr lang="es-AR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Modelado</a:t>
            </a:r>
            <a:endParaRPr lang="es-AR" sz="4860" dirty="0"/>
          </a:p>
        </p:txBody>
      </p:sp>
      <p:sp>
        <p:nvSpPr>
          <p:cNvPr id="6" name="Text 3"/>
          <p:cNvSpPr/>
          <p:nvPr/>
        </p:nvSpPr>
        <p:spPr>
          <a:xfrm>
            <a:off x="748903" y="3180675"/>
            <a:ext cx="5893944" cy="3450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3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Selección de características.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3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División de datos.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3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Entrenamiento del modelo.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3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Validación cruzada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AR" sz="3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Ajuste de hiperparametros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AR" sz="32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32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2003" y="2188726"/>
            <a:ext cx="545856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s-AR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s-AR" sz="2800" dirty="0"/>
          </a:p>
        </p:txBody>
      </p:sp>
      <p:pic>
        <p:nvPicPr>
          <p:cNvPr id="4098" name="Picture 2" descr="Qué son los algoritmos predictivos de planificación de procesos?">
            <a:extLst>
              <a:ext uri="{FF2B5EF4-FFF2-40B4-BE49-F238E27FC236}">
                <a16:creationId xmlns:a16="http://schemas.microsoft.com/office/drawing/2014/main" id="{C76A46ED-1C2A-A98D-90DE-123997F6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692751"/>
            <a:ext cx="6911788" cy="51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17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11367E-7CE4-32A8-5672-630DC36B9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100186"/>
              </p:ext>
            </p:extLst>
          </p:nvPr>
        </p:nvGraphicFramePr>
        <p:xfrm>
          <a:off x="1196788" y="1801906"/>
          <a:ext cx="12891247" cy="601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2"/>
          <p:cNvSpPr/>
          <p:nvPr/>
        </p:nvSpPr>
        <p:spPr>
          <a:xfrm>
            <a:off x="652308" y="894133"/>
            <a:ext cx="1163830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AR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Métricas de evaluación del modelo</a:t>
            </a:r>
            <a:endParaRPr lang="es-AR" sz="4860" dirty="0"/>
          </a:p>
        </p:txBody>
      </p:sp>
    </p:spTree>
    <p:extLst>
      <p:ext uri="{BB962C8B-B14F-4D97-AF65-F5344CB8AC3E}">
        <p14:creationId xmlns:p14="http://schemas.microsoft.com/office/powerpoint/2010/main" val="2621023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é diferencia existe entre el data science y el big data analytics?">
            <a:extLst>
              <a:ext uri="{FF2B5EF4-FFF2-40B4-BE49-F238E27FC236}">
                <a16:creationId xmlns:a16="http://schemas.microsoft.com/office/drawing/2014/main" id="{B6F11635-8F9A-3D5C-3A0D-97BAEFC3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8"/>
            <a:ext cx="14630400" cy="815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AC56587-1EC0-CD64-A7B7-D775B839274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custGeom>
            <a:avLst/>
            <a:gdLst>
              <a:gd name="connsiteX0" fmla="*/ 10671699 w 12192000"/>
              <a:gd name="connsiteY0" fmla="*/ 4884437 h 6858000"/>
              <a:gd name="connsiteX1" fmla="*/ 10556828 w 12192000"/>
              <a:gd name="connsiteY1" fmla="*/ 4999308 h 6858000"/>
              <a:gd name="connsiteX2" fmla="*/ 10556828 w 12192000"/>
              <a:gd name="connsiteY2" fmla="*/ 5620765 h 6858000"/>
              <a:gd name="connsiteX3" fmla="*/ 10671699 w 12192000"/>
              <a:gd name="connsiteY3" fmla="*/ 5735636 h 6858000"/>
              <a:gd name="connsiteX4" fmla="*/ 11131168 w 12192000"/>
              <a:gd name="connsiteY4" fmla="*/ 5735636 h 6858000"/>
              <a:gd name="connsiteX5" fmla="*/ 11246039 w 12192000"/>
              <a:gd name="connsiteY5" fmla="*/ 5620765 h 6858000"/>
              <a:gd name="connsiteX6" fmla="*/ 11246039 w 12192000"/>
              <a:gd name="connsiteY6" fmla="*/ 4999308 h 6858000"/>
              <a:gd name="connsiteX7" fmla="*/ 11131168 w 12192000"/>
              <a:gd name="connsiteY7" fmla="*/ 4884437 h 6858000"/>
              <a:gd name="connsiteX8" fmla="*/ 6941083 w 12192000"/>
              <a:gd name="connsiteY8" fmla="*/ 4844632 h 6858000"/>
              <a:gd name="connsiteX9" fmla="*/ 6721523 w 12192000"/>
              <a:gd name="connsiteY9" fmla="*/ 5064192 h 6858000"/>
              <a:gd name="connsiteX10" fmla="*/ 6721523 w 12192000"/>
              <a:gd name="connsiteY10" fmla="*/ 5942403 h 6858000"/>
              <a:gd name="connsiteX11" fmla="*/ 6941083 w 12192000"/>
              <a:gd name="connsiteY11" fmla="*/ 6161963 h 6858000"/>
              <a:gd name="connsiteX12" fmla="*/ 7820681 w 12192000"/>
              <a:gd name="connsiteY12" fmla="*/ 6161963 h 6858000"/>
              <a:gd name="connsiteX13" fmla="*/ 8040241 w 12192000"/>
              <a:gd name="connsiteY13" fmla="*/ 5942403 h 6858000"/>
              <a:gd name="connsiteX14" fmla="*/ 8040241 w 12192000"/>
              <a:gd name="connsiteY14" fmla="*/ 5064192 h 6858000"/>
              <a:gd name="connsiteX15" fmla="*/ 7820681 w 12192000"/>
              <a:gd name="connsiteY15" fmla="*/ 4844632 h 6858000"/>
              <a:gd name="connsiteX16" fmla="*/ 9494818 w 12192000"/>
              <a:gd name="connsiteY16" fmla="*/ 4844631 h 6858000"/>
              <a:gd name="connsiteX17" fmla="*/ 9296969 w 12192000"/>
              <a:gd name="connsiteY17" fmla="*/ 5042480 h 6858000"/>
              <a:gd name="connsiteX18" fmla="*/ 9296969 w 12192000"/>
              <a:gd name="connsiteY18" fmla="*/ 5964113 h 6858000"/>
              <a:gd name="connsiteX19" fmla="*/ 9494818 w 12192000"/>
              <a:gd name="connsiteY19" fmla="*/ 6161962 h 6858000"/>
              <a:gd name="connsiteX20" fmla="*/ 10286190 w 12192000"/>
              <a:gd name="connsiteY20" fmla="*/ 6161962 h 6858000"/>
              <a:gd name="connsiteX21" fmla="*/ 10484039 w 12192000"/>
              <a:gd name="connsiteY21" fmla="*/ 5964113 h 6858000"/>
              <a:gd name="connsiteX22" fmla="*/ 10484039 w 12192000"/>
              <a:gd name="connsiteY22" fmla="*/ 5042480 h 6858000"/>
              <a:gd name="connsiteX23" fmla="*/ 10286190 w 12192000"/>
              <a:gd name="connsiteY23" fmla="*/ 4844631 h 6858000"/>
              <a:gd name="connsiteX24" fmla="*/ 8334238 w 12192000"/>
              <a:gd name="connsiteY24" fmla="*/ 4844631 h 6858000"/>
              <a:gd name="connsiteX25" fmla="*/ 8167049 w 12192000"/>
              <a:gd name="connsiteY25" fmla="*/ 5011820 h 6858000"/>
              <a:gd name="connsiteX26" fmla="*/ 8167049 w 12192000"/>
              <a:gd name="connsiteY26" fmla="*/ 5738721 h 6858000"/>
              <a:gd name="connsiteX27" fmla="*/ 8334238 w 12192000"/>
              <a:gd name="connsiteY27" fmla="*/ 5905910 h 6858000"/>
              <a:gd name="connsiteX28" fmla="*/ 9002971 w 12192000"/>
              <a:gd name="connsiteY28" fmla="*/ 5905910 h 6858000"/>
              <a:gd name="connsiteX29" fmla="*/ 9170160 w 12192000"/>
              <a:gd name="connsiteY29" fmla="*/ 5738721 h 6858000"/>
              <a:gd name="connsiteX30" fmla="*/ 9170160 w 12192000"/>
              <a:gd name="connsiteY30" fmla="*/ 5011820 h 6858000"/>
              <a:gd name="connsiteX31" fmla="*/ 9002971 w 12192000"/>
              <a:gd name="connsiteY31" fmla="*/ 4844631 h 6858000"/>
              <a:gd name="connsiteX32" fmla="*/ 7994558 w 12192000"/>
              <a:gd name="connsiteY32" fmla="*/ 3809325 h 6858000"/>
              <a:gd name="connsiteX33" fmla="*/ 7879308 w 12192000"/>
              <a:gd name="connsiteY33" fmla="*/ 3924575 h 6858000"/>
              <a:gd name="connsiteX34" fmla="*/ 7879308 w 12192000"/>
              <a:gd name="connsiteY34" fmla="*/ 4388325 h 6858000"/>
              <a:gd name="connsiteX35" fmla="*/ 7994558 w 12192000"/>
              <a:gd name="connsiteY35" fmla="*/ 4503575 h 6858000"/>
              <a:gd name="connsiteX36" fmla="*/ 8455545 w 12192000"/>
              <a:gd name="connsiteY36" fmla="*/ 4503575 h 6858000"/>
              <a:gd name="connsiteX37" fmla="*/ 8570795 w 12192000"/>
              <a:gd name="connsiteY37" fmla="*/ 4388325 h 6858000"/>
              <a:gd name="connsiteX38" fmla="*/ 8570795 w 12192000"/>
              <a:gd name="connsiteY38" fmla="*/ 3924575 h 6858000"/>
              <a:gd name="connsiteX39" fmla="*/ 8455545 w 12192000"/>
              <a:gd name="connsiteY39" fmla="*/ 3809325 h 6858000"/>
              <a:gd name="connsiteX40" fmla="*/ 6773276 w 12192000"/>
              <a:gd name="connsiteY40" fmla="*/ 3604795 h 6858000"/>
              <a:gd name="connsiteX41" fmla="*/ 6606087 w 12192000"/>
              <a:gd name="connsiteY41" fmla="*/ 3771984 h 6858000"/>
              <a:gd name="connsiteX42" fmla="*/ 6606087 w 12192000"/>
              <a:gd name="connsiteY42" fmla="*/ 4498885 h 6858000"/>
              <a:gd name="connsiteX43" fmla="*/ 6773276 w 12192000"/>
              <a:gd name="connsiteY43" fmla="*/ 4666074 h 6858000"/>
              <a:gd name="connsiteX44" fmla="*/ 7442009 w 12192000"/>
              <a:gd name="connsiteY44" fmla="*/ 4666074 h 6858000"/>
              <a:gd name="connsiteX45" fmla="*/ 7609198 w 12192000"/>
              <a:gd name="connsiteY45" fmla="*/ 4498885 h 6858000"/>
              <a:gd name="connsiteX46" fmla="*/ 7609198 w 12192000"/>
              <a:gd name="connsiteY46" fmla="*/ 3771984 h 6858000"/>
              <a:gd name="connsiteX47" fmla="*/ 7442009 w 12192000"/>
              <a:gd name="connsiteY47" fmla="*/ 3604795 h 6858000"/>
              <a:gd name="connsiteX48" fmla="*/ 10120006 w 12192000"/>
              <a:gd name="connsiteY48" fmla="*/ 3604794 h 6858000"/>
              <a:gd name="connsiteX49" fmla="*/ 9995847 w 12192000"/>
              <a:gd name="connsiteY49" fmla="*/ 3728953 h 6858000"/>
              <a:gd name="connsiteX50" fmla="*/ 9995847 w 12192000"/>
              <a:gd name="connsiteY50" fmla="*/ 4331834 h 6858000"/>
              <a:gd name="connsiteX51" fmla="*/ 10120006 w 12192000"/>
              <a:gd name="connsiteY51" fmla="*/ 4455993 h 6858000"/>
              <a:gd name="connsiteX52" fmla="*/ 10616630 w 12192000"/>
              <a:gd name="connsiteY52" fmla="*/ 4455993 h 6858000"/>
              <a:gd name="connsiteX53" fmla="*/ 10740789 w 12192000"/>
              <a:gd name="connsiteY53" fmla="*/ 4331834 h 6858000"/>
              <a:gd name="connsiteX54" fmla="*/ 10740789 w 12192000"/>
              <a:gd name="connsiteY54" fmla="*/ 3728953 h 6858000"/>
              <a:gd name="connsiteX55" fmla="*/ 10616630 w 12192000"/>
              <a:gd name="connsiteY55" fmla="*/ 3604794 h 6858000"/>
              <a:gd name="connsiteX56" fmla="*/ 9033116 w 12192000"/>
              <a:gd name="connsiteY56" fmla="*/ 3604794 h 6858000"/>
              <a:gd name="connsiteX57" fmla="*/ 8865927 w 12192000"/>
              <a:gd name="connsiteY57" fmla="*/ 3771983 h 6858000"/>
              <a:gd name="connsiteX58" fmla="*/ 8865927 w 12192000"/>
              <a:gd name="connsiteY58" fmla="*/ 4498884 h 6858000"/>
              <a:gd name="connsiteX59" fmla="*/ 9033116 w 12192000"/>
              <a:gd name="connsiteY59" fmla="*/ 4666073 h 6858000"/>
              <a:gd name="connsiteX60" fmla="*/ 9701849 w 12192000"/>
              <a:gd name="connsiteY60" fmla="*/ 4666073 h 6858000"/>
              <a:gd name="connsiteX61" fmla="*/ 9869038 w 12192000"/>
              <a:gd name="connsiteY61" fmla="*/ 4498884 h 6858000"/>
              <a:gd name="connsiteX62" fmla="*/ 9869038 w 12192000"/>
              <a:gd name="connsiteY62" fmla="*/ 3771983 h 6858000"/>
              <a:gd name="connsiteX63" fmla="*/ 9701849 w 12192000"/>
              <a:gd name="connsiteY63" fmla="*/ 3604794 h 6858000"/>
              <a:gd name="connsiteX64" fmla="*/ 10721005 w 12192000"/>
              <a:gd name="connsiteY64" fmla="*/ 2697873 h 6858000"/>
              <a:gd name="connsiteX65" fmla="*/ 10642975 w 12192000"/>
              <a:gd name="connsiteY65" fmla="*/ 2775903 h 6858000"/>
              <a:gd name="connsiteX66" fmla="*/ 10642975 w 12192000"/>
              <a:gd name="connsiteY66" fmla="*/ 3088016 h 6858000"/>
              <a:gd name="connsiteX67" fmla="*/ 10721005 w 12192000"/>
              <a:gd name="connsiteY67" fmla="*/ 3166046 h 6858000"/>
              <a:gd name="connsiteX68" fmla="*/ 11108583 w 12192000"/>
              <a:gd name="connsiteY68" fmla="*/ 3166046 h 6858000"/>
              <a:gd name="connsiteX69" fmla="*/ 11186613 w 12192000"/>
              <a:gd name="connsiteY69" fmla="*/ 3088016 h 6858000"/>
              <a:gd name="connsiteX70" fmla="*/ 11186613 w 12192000"/>
              <a:gd name="connsiteY70" fmla="*/ 2775903 h 6858000"/>
              <a:gd name="connsiteX71" fmla="*/ 11108583 w 12192000"/>
              <a:gd name="connsiteY71" fmla="*/ 2697873 h 6858000"/>
              <a:gd name="connsiteX72" fmla="*/ 8550136 w 12192000"/>
              <a:gd name="connsiteY72" fmla="*/ 2473248 h 6858000"/>
              <a:gd name="connsiteX73" fmla="*/ 8427494 w 12192000"/>
              <a:gd name="connsiteY73" fmla="*/ 2595890 h 6858000"/>
              <a:gd name="connsiteX74" fmla="*/ 8427494 w 12192000"/>
              <a:gd name="connsiteY74" fmla="*/ 3183361 h 6858000"/>
              <a:gd name="connsiteX75" fmla="*/ 8550136 w 12192000"/>
              <a:gd name="connsiteY75" fmla="*/ 3306003 h 6858000"/>
              <a:gd name="connsiteX76" fmla="*/ 9040691 w 12192000"/>
              <a:gd name="connsiteY76" fmla="*/ 3306003 h 6858000"/>
              <a:gd name="connsiteX77" fmla="*/ 9163333 w 12192000"/>
              <a:gd name="connsiteY77" fmla="*/ 3183361 h 6858000"/>
              <a:gd name="connsiteX78" fmla="*/ 9163333 w 12192000"/>
              <a:gd name="connsiteY78" fmla="*/ 2595890 h 6858000"/>
              <a:gd name="connsiteX79" fmla="*/ 9040691 w 12192000"/>
              <a:gd name="connsiteY79" fmla="*/ 2473248 h 6858000"/>
              <a:gd name="connsiteX80" fmla="*/ 7274831 w 12192000"/>
              <a:gd name="connsiteY80" fmla="*/ 2360821 h 6858000"/>
              <a:gd name="connsiteX81" fmla="*/ 7107642 w 12192000"/>
              <a:gd name="connsiteY81" fmla="*/ 2528010 h 6858000"/>
              <a:gd name="connsiteX82" fmla="*/ 7107642 w 12192000"/>
              <a:gd name="connsiteY82" fmla="*/ 3254911 h 6858000"/>
              <a:gd name="connsiteX83" fmla="*/ 7274831 w 12192000"/>
              <a:gd name="connsiteY83" fmla="*/ 3422100 h 6858000"/>
              <a:gd name="connsiteX84" fmla="*/ 7943564 w 12192000"/>
              <a:gd name="connsiteY84" fmla="*/ 3422100 h 6858000"/>
              <a:gd name="connsiteX85" fmla="*/ 8110753 w 12192000"/>
              <a:gd name="connsiteY85" fmla="*/ 3254911 h 6858000"/>
              <a:gd name="connsiteX86" fmla="*/ 8110753 w 12192000"/>
              <a:gd name="connsiteY86" fmla="*/ 2528010 h 6858000"/>
              <a:gd name="connsiteX87" fmla="*/ 7943564 w 12192000"/>
              <a:gd name="connsiteY87" fmla="*/ 2360821 h 6858000"/>
              <a:gd name="connsiteX88" fmla="*/ 9534671 w 12192000"/>
              <a:gd name="connsiteY88" fmla="*/ 2360820 h 6858000"/>
              <a:gd name="connsiteX89" fmla="*/ 9367482 w 12192000"/>
              <a:gd name="connsiteY89" fmla="*/ 2528009 h 6858000"/>
              <a:gd name="connsiteX90" fmla="*/ 9367482 w 12192000"/>
              <a:gd name="connsiteY90" fmla="*/ 3254910 h 6858000"/>
              <a:gd name="connsiteX91" fmla="*/ 9534671 w 12192000"/>
              <a:gd name="connsiteY91" fmla="*/ 3422099 h 6858000"/>
              <a:gd name="connsiteX92" fmla="*/ 10203404 w 12192000"/>
              <a:gd name="connsiteY92" fmla="*/ 3422099 h 6858000"/>
              <a:gd name="connsiteX93" fmla="*/ 10370593 w 12192000"/>
              <a:gd name="connsiteY93" fmla="*/ 3254910 h 6858000"/>
              <a:gd name="connsiteX94" fmla="*/ 10370593 w 12192000"/>
              <a:gd name="connsiteY94" fmla="*/ 2528009 h 6858000"/>
              <a:gd name="connsiteX95" fmla="*/ 10203404 w 12192000"/>
              <a:gd name="connsiteY95" fmla="*/ 2360820 h 6858000"/>
              <a:gd name="connsiteX96" fmla="*/ 10054487 w 12192000"/>
              <a:gd name="connsiteY96" fmla="*/ 1408732 h 6858000"/>
              <a:gd name="connsiteX97" fmla="*/ 9925333 w 12192000"/>
              <a:gd name="connsiteY97" fmla="*/ 1537886 h 6858000"/>
              <a:gd name="connsiteX98" fmla="*/ 9925333 w 12192000"/>
              <a:gd name="connsiteY98" fmla="*/ 2054487 h 6858000"/>
              <a:gd name="connsiteX99" fmla="*/ 10054487 w 12192000"/>
              <a:gd name="connsiteY99" fmla="*/ 2183640 h 6858000"/>
              <a:gd name="connsiteX100" fmla="*/ 10611634 w 12192000"/>
              <a:gd name="connsiteY100" fmla="*/ 2183640 h 6858000"/>
              <a:gd name="connsiteX101" fmla="*/ 10740788 w 12192000"/>
              <a:gd name="connsiteY101" fmla="*/ 2054487 h 6858000"/>
              <a:gd name="connsiteX102" fmla="*/ 10740788 w 12192000"/>
              <a:gd name="connsiteY102" fmla="*/ 1537886 h 6858000"/>
              <a:gd name="connsiteX103" fmla="*/ 10611634 w 12192000"/>
              <a:gd name="connsiteY103" fmla="*/ 1408732 h 6858000"/>
              <a:gd name="connsiteX104" fmla="*/ 8008496 w 12192000"/>
              <a:gd name="connsiteY104" fmla="*/ 1339358 h 6858000"/>
              <a:gd name="connsiteX105" fmla="*/ 7898080 w 12192000"/>
              <a:gd name="connsiteY105" fmla="*/ 1449774 h 6858000"/>
              <a:gd name="connsiteX106" fmla="*/ 7898080 w 12192000"/>
              <a:gd name="connsiteY106" fmla="*/ 1891422 h 6858000"/>
              <a:gd name="connsiteX107" fmla="*/ 8008496 w 12192000"/>
              <a:gd name="connsiteY107" fmla="*/ 2001838 h 6858000"/>
              <a:gd name="connsiteX108" fmla="*/ 8523503 w 12192000"/>
              <a:gd name="connsiteY108" fmla="*/ 2001838 h 6858000"/>
              <a:gd name="connsiteX109" fmla="*/ 8633919 w 12192000"/>
              <a:gd name="connsiteY109" fmla="*/ 1891422 h 6858000"/>
              <a:gd name="connsiteX110" fmla="*/ 8633919 w 12192000"/>
              <a:gd name="connsiteY110" fmla="*/ 1449774 h 6858000"/>
              <a:gd name="connsiteX111" fmla="*/ 8523503 w 12192000"/>
              <a:gd name="connsiteY111" fmla="*/ 1339358 h 6858000"/>
              <a:gd name="connsiteX112" fmla="*/ 8962603 w 12192000"/>
              <a:gd name="connsiteY112" fmla="*/ 1122362 h 6858000"/>
              <a:gd name="connsiteX113" fmla="*/ 8795414 w 12192000"/>
              <a:gd name="connsiteY113" fmla="*/ 1289552 h 6858000"/>
              <a:gd name="connsiteX114" fmla="*/ 8795414 w 12192000"/>
              <a:gd name="connsiteY114" fmla="*/ 2016452 h 6858000"/>
              <a:gd name="connsiteX115" fmla="*/ 8962603 w 12192000"/>
              <a:gd name="connsiteY115" fmla="*/ 2183640 h 6858000"/>
              <a:gd name="connsiteX116" fmla="*/ 9631336 w 12192000"/>
              <a:gd name="connsiteY116" fmla="*/ 2183640 h 6858000"/>
              <a:gd name="connsiteX117" fmla="*/ 9798525 w 12192000"/>
              <a:gd name="connsiteY117" fmla="*/ 2016452 h 6858000"/>
              <a:gd name="connsiteX118" fmla="*/ 9798525 w 12192000"/>
              <a:gd name="connsiteY118" fmla="*/ 1289552 h 6858000"/>
              <a:gd name="connsiteX119" fmla="*/ 9631336 w 12192000"/>
              <a:gd name="connsiteY119" fmla="*/ 1122362 h 6858000"/>
              <a:gd name="connsiteX120" fmla="*/ 6591400 w 12192000"/>
              <a:gd name="connsiteY120" fmla="*/ 952089 h 6858000"/>
              <a:gd name="connsiteX121" fmla="*/ 6401938 w 12192000"/>
              <a:gd name="connsiteY121" fmla="*/ 1141552 h 6858000"/>
              <a:gd name="connsiteX122" fmla="*/ 6401938 w 12192000"/>
              <a:gd name="connsiteY122" fmla="*/ 1994181 h 6858000"/>
              <a:gd name="connsiteX123" fmla="*/ 6591400 w 12192000"/>
              <a:gd name="connsiteY123" fmla="*/ 2183642 h 6858000"/>
              <a:gd name="connsiteX124" fmla="*/ 7349223 w 12192000"/>
              <a:gd name="connsiteY124" fmla="*/ 2183642 h 6858000"/>
              <a:gd name="connsiteX125" fmla="*/ 7538685 w 12192000"/>
              <a:gd name="connsiteY125" fmla="*/ 1994181 h 6858000"/>
              <a:gd name="connsiteX126" fmla="*/ 7538685 w 12192000"/>
              <a:gd name="connsiteY126" fmla="*/ 1141552 h 6858000"/>
              <a:gd name="connsiteX127" fmla="*/ 7349223 w 12192000"/>
              <a:gd name="connsiteY127" fmla="*/ 952089 h 6858000"/>
              <a:gd name="connsiteX128" fmla="*/ 0 w 12192000"/>
              <a:gd name="connsiteY128" fmla="*/ 0 h 6858000"/>
              <a:gd name="connsiteX129" fmla="*/ 12192000 w 12192000"/>
              <a:gd name="connsiteY129" fmla="*/ 0 h 6858000"/>
              <a:gd name="connsiteX130" fmla="*/ 12192000 w 12192000"/>
              <a:gd name="connsiteY130" fmla="*/ 6858000 h 6858000"/>
              <a:gd name="connsiteX131" fmla="*/ 0 w 12192000"/>
              <a:gd name="connsiteY1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192000" h="6858000">
                <a:moveTo>
                  <a:pt x="10671699" y="4884437"/>
                </a:moveTo>
                <a:cubicBezTo>
                  <a:pt x="10608257" y="4884437"/>
                  <a:pt x="10556828" y="4935866"/>
                  <a:pt x="10556828" y="4999308"/>
                </a:cubicBezTo>
                <a:lnTo>
                  <a:pt x="10556828" y="5620765"/>
                </a:lnTo>
                <a:cubicBezTo>
                  <a:pt x="10556828" y="5684207"/>
                  <a:pt x="10608257" y="5735636"/>
                  <a:pt x="10671699" y="5735636"/>
                </a:cubicBezTo>
                <a:lnTo>
                  <a:pt x="11131168" y="5735636"/>
                </a:lnTo>
                <a:cubicBezTo>
                  <a:pt x="11194610" y="5735636"/>
                  <a:pt x="11246039" y="5684207"/>
                  <a:pt x="11246039" y="5620765"/>
                </a:cubicBezTo>
                <a:lnTo>
                  <a:pt x="11246039" y="4999308"/>
                </a:lnTo>
                <a:cubicBezTo>
                  <a:pt x="11246039" y="4935866"/>
                  <a:pt x="11194610" y="4884437"/>
                  <a:pt x="11131168" y="4884437"/>
                </a:cubicBezTo>
                <a:close/>
                <a:moveTo>
                  <a:pt x="6941083" y="4844632"/>
                </a:moveTo>
                <a:cubicBezTo>
                  <a:pt x="6819823" y="4844632"/>
                  <a:pt x="6721523" y="4942932"/>
                  <a:pt x="6721523" y="5064192"/>
                </a:cubicBezTo>
                <a:lnTo>
                  <a:pt x="6721523" y="5942403"/>
                </a:lnTo>
                <a:cubicBezTo>
                  <a:pt x="6721523" y="6063663"/>
                  <a:pt x="6819823" y="6161963"/>
                  <a:pt x="6941083" y="6161963"/>
                </a:cubicBezTo>
                <a:lnTo>
                  <a:pt x="7820681" y="6161963"/>
                </a:lnTo>
                <a:cubicBezTo>
                  <a:pt x="7941941" y="6161963"/>
                  <a:pt x="8040241" y="6063663"/>
                  <a:pt x="8040241" y="5942403"/>
                </a:cubicBezTo>
                <a:lnTo>
                  <a:pt x="8040241" y="5064192"/>
                </a:lnTo>
                <a:cubicBezTo>
                  <a:pt x="8040241" y="4942932"/>
                  <a:pt x="7941941" y="4844632"/>
                  <a:pt x="7820681" y="4844632"/>
                </a:cubicBezTo>
                <a:close/>
                <a:moveTo>
                  <a:pt x="9494818" y="4844631"/>
                </a:moveTo>
                <a:cubicBezTo>
                  <a:pt x="9385549" y="4844631"/>
                  <a:pt x="9296969" y="4933211"/>
                  <a:pt x="9296969" y="5042480"/>
                </a:cubicBezTo>
                <a:lnTo>
                  <a:pt x="9296969" y="5964113"/>
                </a:lnTo>
                <a:cubicBezTo>
                  <a:pt x="9296969" y="6073382"/>
                  <a:pt x="9385549" y="6161962"/>
                  <a:pt x="9494818" y="6161962"/>
                </a:cubicBezTo>
                <a:lnTo>
                  <a:pt x="10286190" y="6161962"/>
                </a:lnTo>
                <a:cubicBezTo>
                  <a:pt x="10395459" y="6161962"/>
                  <a:pt x="10484039" y="6073382"/>
                  <a:pt x="10484039" y="5964113"/>
                </a:cubicBezTo>
                <a:lnTo>
                  <a:pt x="10484039" y="5042480"/>
                </a:lnTo>
                <a:cubicBezTo>
                  <a:pt x="10484039" y="4933211"/>
                  <a:pt x="10395459" y="4844631"/>
                  <a:pt x="10286190" y="4844631"/>
                </a:cubicBezTo>
                <a:close/>
                <a:moveTo>
                  <a:pt x="8334238" y="4844631"/>
                </a:moveTo>
                <a:cubicBezTo>
                  <a:pt x="8241902" y="4844631"/>
                  <a:pt x="8167049" y="4919484"/>
                  <a:pt x="8167049" y="5011820"/>
                </a:cubicBezTo>
                <a:lnTo>
                  <a:pt x="8167049" y="5738721"/>
                </a:lnTo>
                <a:cubicBezTo>
                  <a:pt x="8167049" y="5831057"/>
                  <a:pt x="8241902" y="5905910"/>
                  <a:pt x="8334238" y="5905910"/>
                </a:cubicBezTo>
                <a:lnTo>
                  <a:pt x="9002971" y="5905910"/>
                </a:lnTo>
                <a:cubicBezTo>
                  <a:pt x="9095307" y="5905910"/>
                  <a:pt x="9170160" y="5831057"/>
                  <a:pt x="9170160" y="5738721"/>
                </a:cubicBezTo>
                <a:lnTo>
                  <a:pt x="9170160" y="5011820"/>
                </a:lnTo>
                <a:cubicBezTo>
                  <a:pt x="9170160" y="4919484"/>
                  <a:pt x="9095307" y="4844631"/>
                  <a:pt x="9002971" y="4844631"/>
                </a:cubicBezTo>
                <a:close/>
                <a:moveTo>
                  <a:pt x="7994558" y="3809325"/>
                </a:moveTo>
                <a:cubicBezTo>
                  <a:pt x="7930907" y="3809325"/>
                  <a:pt x="7879308" y="3860924"/>
                  <a:pt x="7879308" y="3924575"/>
                </a:cubicBezTo>
                <a:lnTo>
                  <a:pt x="7879308" y="4388325"/>
                </a:lnTo>
                <a:cubicBezTo>
                  <a:pt x="7879308" y="4451976"/>
                  <a:pt x="7930907" y="4503575"/>
                  <a:pt x="7994558" y="4503575"/>
                </a:cubicBezTo>
                <a:lnTo>
                  <a:pt x="8455545" y="4503575"/>
                </a:lnTo>
                <a:cubicBezTo>
                  <a:pt x="8519196" y="4503575"/>
                  <a:pt x="8570795" y="4451976"/>
                  <a:pt x="8570795" y="4388325"/>
                </a:cubicBezTo>
                <a:lnTo>
                  <a:pt x="8570795" y="3924575"/>
                </a:lnTo>
                <a:cubicBezTo>
                  <a:pt x="8570795" y="3860924"/>
                  <a:pt x="8519196" y="3809325"/>
                  <a:pt x="8455545" y="3809325"/>
                </a:cubicBezTo>
                <a:close/>
                <a:moveTo>
                  <a:pt x="6773276" y="3604795"/>
                </a:moveTo>
                <a:cubicBezTo>
                  <a:pt x="6680940" y="3604795"/>
                  <a:pt x="6606087" y="3679648"/>
                  <a:pt x="6606087" y="3771984"/>
                </a:cubicBezTo>
                <a:lnTo>
                  <a:pt x="6606087" y="4498885"/>
                </a:lnTo>
                <a:cubicBezTo>
                  <a:pt x="6606087" y="4591221"/>
                  <a:pt x="6680940" y="4666074"/>
                  <a:pt x="6773276" y="4666074"/>
                </a:cubicBezTo>
                <a:lnTo>
                  <a:pt x="7442009" y="4666074"/>
                </a:lnTo>
                <a:cubicBezTo>
                  <a:pt x="7534345" y="4666074"/>
                  <a:pt x="7609198" y="4591221"/>
                  <a:pt x="7609198" y="4498885"/>
                </a:cubicBezTo>
                <a:lnTo>
                  <a:pt x="7609198" y="3771984"/>
                </a:lnTo>
                <a:cubicBezTo>
                  <a:pt x="7609198" y="3679648"/>
                  <a:pt x="7534345" y="3604795"/>
                  <a:pt x="7442009" y="3604795"/>
                </a:cubicBezTo>
                <a:close/>
                <a:moveTo>
                  <a:pt x="10120006" y="3604794"/>
                </a:moveTo>
                <a:cubicBezTo>
                  <a:pt x="10051435" y="3604794"/>
                  <a:pt x="9995847" y="3660382"/>
                  <a:pt x="9995847" y="3728953"/>
                </a:cubicBezTo>
                <a:lnTo>
                  <a:pt x="9995847" y="4331834"/>
                </a:lnTo>
                <a:cubicBezTo>
                  <a:pt x="9995847" y="4400405"/>
                  <a:pt x="10051435" y="4455993"/>
                  <a:pt x="10120006" y="4455993"/>
                </a:cubicBezTo>
                <a:lnTo>
                  <a:pt x="10616630" y="4455993"/>
                </a:lnTo>
                <a:cubicBezTo>
                  <a:pt x="10685201" y="4455993"/>
                  <a:pt x="10740789" y="4400405"/>
                  <a:pt x="10740789" y="4331834"/>
                </a:cubicBezTo>
                <a:lnTo>
                  <a:pt x="10740789" y="3728953"/>
                </a:lnTo>
                <a:cubicBezTo>
                  <a:pt x="10740789" y="3660382"/>
                  <a:pt x="10685201" y="3604794"/>
                  <a:pt x="10616630" y="3604794"/>
                </a:cubicBezTo>
                <a:close/>
                <a:moveTo>
                  <a:pt x="9033116" y="3604794"/>
                </a:moveTo>
                <a:cubicBezTo>
                  <a:pt x="8940780" y="3604794"/>
                  <a:pt x="8865927" y="3679647"/>
                  <a:pt x="8865927" y="3771983"/>
                </a:cubicBezTo>
                <a:lnTo>
                  <a:pt x="8865927" y="4498884"/>
                </a:lnTo>
                <a:cubicBezTo>
                  <a:pt x="8865927" y="4591220"/>
                  <a:pt x="8940780" y="4666073"/>
                  <a:pt x="9033116" y="4666073"/>
                </a:cubicBezTo>
                <a:lnTo>
                  <a:pt x="9701849" y="4666073"/>
                </a:lnTo>
                <a:cubicBezTo>
                  <a:pt x="9794185" y="4666073"/>
                  <a:pt x="9869038" y="4591220"/>
                  <a:pt x="9869038" y="4498884"/>
                </a:cubicBezTo>
                <a:lnTo>
                  <a:pt x="9869038" y="3771983"/>
                </a:lnTo>
                <a:cubicBezTo>
                  <a:pt x="9869038" y="3679647"/>
                  <a:pt x="9794185" y="3604794"/>
                  <a:pt x="9701849" y="3604794"/>
                </a:cubicBezTo>
                <a:close/>
                <a:moveTo>
                  <a:pt x="10721005" y="2697873"/>
                </a:moveTo>
                <a:cubicBezTo>
                  <a:pt x="10677910" y="2697873"/>
                  <a:pt x="10642975" y="2732808"/>
                  <a:pt x="10642975" y="2775903"/>
                </a:cubicBezTo>
                <a:lnTo>
                  <a:pt x="10642975" y="3088016"/>
                </a:lnTo>
                <a:cubicBezTo>
                  <a:pt x="10642975" y="3131111"/>
                  <a:pt x="10677910" y="3166046"/>
                  <a:pt x="10721005" y="3166046"/>
                </a:cubicBezTo>
                <a:lnTo>
                  <a:pt x="11108583" y="3166046"/>
                </a:lnTo>
                <a:cubicBezTo>
                  <a:pt x="11151678" y="3166046"/>
                  <a:pt x="11186613" y="3131111"/>
                  <a:pt x="11186613" y="3088016"/>
                </a:cubicBezTo>
                <a:lnTo>
                  <a:pt x="11186613" y="2775903"/>
                </a:lnTo>
                <a:cubicBezTo>
                  <a:pt x="11186613" y="2732808"/>
                  <a:pt x="11151678" y="2697873"/>
                  <a:pt x="11108583" y="2697873"/>
                </a:cubicBezTo>
                <a:close/>
                <a:moveTo>
                  <a:pt x="8550136" y="2473248"/>
                </a:moveTo>
                <a:cubicBezTo>
                  <a:pt x="8482403" y="2473248"/>
                  <a:pt x="8427494" y="2528157"/>
                  <a:pt x="8427494" y="2595890"/>
                </a:cubicBezTo>
                <a:lnTo>
                  <a:pt x="8427494" y="3183361"/>
                </a:lnTo>
                <a:cubicBezTo>
                  <a:pt x="8427494" y="3251094"/>
                  <a:pt x="8482403" y="3306003"/>
                  <a:pt x="8550136" y="3306003"/>
                </a:cubicBezTo>
                <a:lnTo>
                  <a:pt x="9040691" y="3306003"/>
                </a:lnTo>
                <a:cubicBezTo>
                  <a:pt x="9108424" y="3306003"/>
                  <a:pt x="9163333" y="3251094"/>
                  <a:pt x="9163333" y="3183361"/>
                </a:cubicBezTo>
                <a:lnTo>
                  <a:pt x="9163333" y="2595890"/>
                </a:lnTo>
                <a:cubicBezTo>
                  <a:pt x="9163333" y="2528157"/>
                  <a:pt x="9108424" y="2473248"/>
                  <a:pt x="9040691" y="2473248"/>
                </a:cubicBezTo>
                <a:close/>
                <a:moveTo>
                  <a:pt x="7274831" y="2360821"/>
                </a:moveTo>
                <a:cubicBezTo>
                  <a:pt x="7182495" y="2360821"/>
                  <a:pt x="7107642" y="2435674"/>
                  <a:pt x="7107642" y="2528010"/>
                </a:cubicBezTo>
                <a:lnTo>
                  <a:pt x="7107642" y="3254911"/>
                </a:lnTo>
                <a:cubicBezTo>
                  <a:pt x="7107642" y="3347247"/>
                  <a:pt x="7182495" y="3422100"/>
                  <a:pt x="7274831" y="3422100"/>
                </a:cubicBezTo>
                <a:lnTo>
                  <a:pt x="7943564" y="3422100"/>
                </a:lnTo>
                <a:cubicBezTo>
                  <a:pt x="8035900" y="3422100"/>
                  <a:pt x="8110753" y="3347247"/>
                  <a:pt x="8110753" y="3254911"/>
                </a:cubicBezTo>
                <a:lnTo>
                  <a:pt x="8110753" y="2528010"/>
                </a:lnTo>
                <a:cubicBezTo>
                  <a:pt x="8110753" y="2435674"/>
                  <a:pt x="8035900" y="2360821"/>
                  <a:pt x="7943564" y="2360821"/>
                </a:cubicBezTo>
                <a:close/>
                <a:moveTo>
                  <a:pt x="9534671" y="2360820"/>
                </a:moveTo>
                <a:cubicBezTo>
                  <a:pt x="9442335" y="2360820"/>
                  <a:pt x="9367482" y="2435673"/>
                  <a:pt x="9367482" y="2528009"/>
                </a:cubicBezTo>
                <a:lnTo>
                  <a:pt x="9367482" y="3254910"/>
                </a:lnTo>
                <a:cubicBezTo>
                  <a:pt x="9367482" y="3347246"/>
                  <a:pt x="9442335" y="3422099"/>
                  <a:pt x="9534671" y="3422099"/>
                </a:cubicBezTo>
                <a:lnTo>
                  <a:pt x="10203404" y="3422099"/>
                </a:lnTo>
                <a:cubicBezTo>
                  <a:pt x="10295740" y="3422099"/>
                  <a:pt x="10370593" y="3347246"/>
                  <a:pt x="10370593" y="3254910"/>
                </a:cubicBezTo>
                <a:lnTo>
                  <a:pt x="10370593" y="2528009"/>
                </a:lnTo>
                <a:cubicBezTo>
                  <a:pt x="10370593" y="2435673"/>
                  <a:pt x="10295740" y="2360820"/>
                  <a:pt x="10203404" y="2360820"/>
                </a:cubicBezTo>
                <a:close/>
                <a:moveTo>
                  <a:pt x="10054487" y="1408732"/>
                </a:moveTo>
                <a:cubicBezTo>
                  <a:pt x="9983157" y="1408732"/>
                  <a:pt x="9925333" y="1466556"/>
                  <a:pt x="9925333" y="1537886"/>
                </a:cubicBezTo>
                <a:lnTo>
                  <a:pt x="9925333" y="2054487"/>
                </a:lnTo>
                <a:cubicBezTo>
                  <a:pt x="9925333" y="2125816"/>
                  <a:pt x="9983157" y="2183640"/>
                  <a:pt x="10054487" y="2183640"/>
                </a:cubicBezTo>
                <a:lnTo>
                  <a:pt x="10611634" y="2183640"/>
                </a:lnTo>
                <a:cubicBezTo>
                  <a:pt x="10682964" y="2183640"/>
                  <a:pt x="10740788" y="2125816"/>
                  <a:pt x="10740788" y="2054487"/>
                </a:cubicBezTo>
                <a:lnTo>
                  <a:pt x="10740788" y="1537886"/>
                </a:lnTo>
                <a:cubicBezTo>
                  <a:pt x="10740788" y="1466556"/>
                  <a:pt x="10682964" y="1408732"/>
                  <a:pt x="10611634" y="1408732"/>
                </a:cubicBezTo>
                <a:close/>
                <a:moveTo>
                  <a:pt x="8008496" y="1339358"/>
                </a:moveTo>
                <a:cubicBezTo>
                  <a:pt x="7947515" y="1339358"/>
                  <a:pt x="7898080" y="1388792"/>
                  <a:pt x="7898080" y="1449774"/>
                </a:cubicBezTo>
                <a:lnTo>
                  <a:pt x="7898080" y="1891422"/>
                </a:lnTo>
                <a:cubicBezTo>
                  <a:pt x="7898080" y="1952403"/>
                  <a:pt x="7947515" y="2001838"/>
                  <a:pt x="8008496" y="2001838"/>
                </a:cubicBezTo>
                <a:lnTo>
                  <a:pt x="8523503" y="2001838"/>
                </a:lnTo>
                <a:cubicBezTo>
                  <a:pt x="8584484" y="2001838"/>
                  <a:pt x="8633919" y="1952403"/>
                  <a:pt x="8633919" y="1891422"/>
                </a:cubicBezTo>
                <a:lnTo>
                  <a:pt x="8633919" y="1449774"/>
                </a:lnTo>
                <a:cubicBezTo>
                  <a:pt x="8633919" y="1388792"/>
                  <a:pt x="8584484" y="1339358"/>
                  <a:pt x="8523503" y="1339358"/>
                </a:cubicBezTo>
                <a:close/>
                <a:moveTo>
                  <a:pt x="8962603" y="1122362"/>
                </a:moveTo>
                <a:cubicBezTo>
                  <a:pt x="8870267" y="1122362"/>
                  <a:pt x="8795414" y="1197216"/>
                  <a:pt x="8795414" y="1289552"/>
                </a:cubicBezTo>
                <a:lnTo>
                  <a:pt x="8795414" y="2016452"/>
                </a:lnTo>
                <a:cubicBezTo>
                  <a:pt x="8795414" y="2108787"/>
                  <a:pt x="8870267" y="2183640"/>
                  <a:pt x="8962603" y="2183640"/>
                </a:cubicBezTo>
                <a:lnTo>
                  <a:pt x="9631336" y="2183640"/>
                </a:lnTo>
                <a:cubicBezTo>
                  <a:pt x="9723672" y="2183640"/>
                  <a:pt x="9798525" y="2108787"/>
                  <a:pt x="9798525" y="2016452"/>
                </a:cubicBezTo>
                <a:lnTo>
                  <a:pt x="9798525" y="1289552"/>
                </a:lnTo>
                <a:cubicBezTo>
                  <a:pt x="9798525" y="1197216"/>
                  <a:pt x="9723672" y="1122362"/>
                  <a:pt x="9631336" y="1122362"/>
                </a:cubicBezTo>
                <a:close/>
                <a:moveTo>
                  <a:pt x="6591400" y="952089"/>
                </a:moveTo>
                <a:cubicBezTo>
                  <a:pt x="6486763" y="952089"/>
                  <a:pt x="6401938" y="1036914"/>
                  <a:pt x="6401938" y="1141552"/>
                </a:cubicBezTo>
                <a:lnTo>
                  <a:pt x="6401938" y="1994181"/>
                </a:lnTo>
                <a:cubicBezTo>
                  <a:pt x="6401938" y="2098817"/>
                  <a:pt x="6486763" y="2183642"/>
                  <a:pt x="6591400" y="2183642"/>
                </a:cubicBezTo>
                <a:lnTo>
                  <a:pt x="7349223" y="2183642"/>
                </a:lnTo>
                <a:cubicBezTo>
                  <a:pt x="7453860" y="2183642"/>
                  <a:pt x="7538685" y="2098817"/>
                  <a:pt x="7538685" y="1994181"/>
                </a:cubicBezTo>
                <a:lnTo>
                  <a:pt x="7538685" y="1141552"/>
                </a:lnTo>
                <a:cubicBezTo>
                  <a:pt x="7538685" y="1036914"/>
                  <a:pt x="7453860" y="952089"/>
                  <a:pt x="7349223" y="9520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sz="2160" dirty="0"/>
              <a:t>BI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B403D4-5350-8D92-E920-5B261590781E}"/>
              </a:ext>
            </a:extLst>
          </p:cNvPr>
          <p:cNvSpPr txBox="1"/>
          <p:nvPr/>
        </p:nvSpPr>
        <p:spPr>
          <a:xfrm>
            <a:off x="336413" y="2258236"/>
            <a:ext cx="676422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b="1" dirty="0">
                <a:solidFill>
                  <a:schemeClr val="accent1">
                    <a:lumMod val="75000"/>
                  </a:schemeClr>
                </a:solidFill>
              </a:rPr>
              <a:t>CIENCIA DE DATOS</a:t>
            </a:r>
          </a:p>
          <a:p>
            <a:r>
              <a:rPr lang="es-AR" sz="4400" b="1" dirty="0">
                <a:solidFill>
                  <a:schemeClr val="accent1">
                    <a:lumMod val="75000"/>
                  </a:schemeClr>
                </a:solidFill>
              </a:rPr>
              <a:t>Implementación y</a:t>
            </a:r>
          </a:p>
          <a:p>
            <a:r>
              <a:rPr lang="es-AR" sz="4400" b="1" dirty="0">
                <a:solidFill>
                  <a:schemeClr val="accent1">
                    <a:lumMod val="75000"/>
                  </a:schemeClr>
                </a:solidFill>
              </a:rPr>
              <a:t>Comunicación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1507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02CC77-6E62-745E-6299-6F32D1683CFC}"/>
              </a:ext>
            </a:extLst>
          </p:cNvPr>
          <p:cNvGraphicFramePr/>
          <p:nvPr/>
        </p:nvGraphicFramePr>
        <p:xfrm>
          <a:off x="779931" y="726141"/>
          <a:ext cx="13563866" cy="7328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AA818F2-F155-C882-D32F-5C56F4861733}"/>
              </a:ext>
            </a:extLst>
          </p:cNvPr>
          <p:cNvSpPr txBox="1"/>
          <p:nvPr/>
        </p:nvSpPr>
        <p:spPr>
          <a:xfrm>
            <a:off x="779931" y="243864"/>
            <a:ext cx="7826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/>
              <a:t>IMPLEMENTACION: DESPLIEGUE DE MODELO</a:t>
            </a:r>
          </a:p>
        </p:txBody>
      </p:sp>
    </p:spTree>
    <p:extLst>
      <p:ext uri="{BB962C8B-B14F-4D97-AF65-F5344CB8AC3E}">
        <p14:creationId xmlns:p14="http://schemas.microsoft.com/office/powerpoint/2010/main" val="385239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602CC77-6E62-745E-6299-6F32D1683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860269"/>
              </p:ext>
            </p:extLst>
          </p:nvPr>
        </p:nvGraphicFramePr>
        <p:xfrm>
          <a:off x="779931" y="1692322"/>
          <a:ext cx="13563866" cy="6362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AA818F2-F155-C882-D32F-5C56F4861733}"/>
              </a:ext>
            </a:extLst>
          </p:cNvPr>
          <p:cNvSpPr txBox="1"/>
          <p:nvPr/>
        </p:nvSpPr>
        <p:spPr>
          <a:xfrm>
            <a:off x="779931" y="666944"/>
            <a:ext cx="12005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/>
              <a:t>IMPLEMENTACION: INTEGRACION CON SISTEMAS EXISTENTES</a:t>
            </a:r>
          </a:p>
        </p:txBody>
      </p:sp>
    </p:spTree>
    <p:extLst>
      <p:ext uri="{BB962C8B-B14F-4D97-AF65-F5344CB8AC3E}">
        <p14:creationId xmlns:p14="http://schemas.microsoft.com/office/powerpoint/2010/main" val="795845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11367E-7CE4-32A8-5672-630DC36B9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580828"/>
              </p:ext>
            </p:extLst>
          </p:nvPr>
        </p:nvGraphicFramePr>
        <p:xfrm>
          <a:off x="1196788" y="1801906"/>
          <a:ext cx="12891247" cy="601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2"/>
          <p:cNvSpPr/>
          <p:nvPr/>
        </p:nvSpPr>
        <p:spPr>
          <a:xfrm>
            <a:off x="652308" y="894133"/>
            <a:ext cx="1163830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AR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COMUNICACIÓN DE RESULTADOS</a:t>
            </a:r>
            <a:endParaRPr lang="es-AR" sz="4860" dirty="0"/>
          </a:p>
        </p:txBody>
      </p:sp>
    </p:spTree>
    <p:extLst>
      <p:ext uri="{BB962C8B-B14F-4D97-AF65-F5344CB8AC3E}">
        <p14:creationId xmlns:p14="http://schemas.microsoft.com/office/powerpoint/2010/main" val="385945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16B01988-8C82-EBC6-8038-CC5A376C0380}"/>
              </a:ext>
            </a:extLst>
          </p:cNvPr>
          <p:cNvSpPr/>
          <p:nvPr/>
        </p:nvSpPr>
        <p:spPr>
          <a:xfrm>
            <a:off x="502182" y="293631"/>
            <a:ext cx="1163830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AR" sz="4860" b="1" dirty="0">
                <a:solidFill>
                  <a:srgbClr val="3257B8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BUENAS PRACTICAS en la </a:t>
            </a:r>
          </a:p>
          <a:p>
            <a:pPr marL="0" indent="0">
              <a:lnSpc>
                <a:spcPts val="6075"/>
              </a:lnSpc>
              <a:buNone/>
            </a:pPr>
            <a:r>
              <a:rPr lang="es-AR" sz="4860" b="1" dirty="0">
                <a:solidFill>
                  <a:srgbClr val="3257B8"/>
                </a:solidFill>
                <a:latin typeface="Arial" panose="020B0604020202020204" pitchFamily="34" charset="0"/>
                <a:ea typeface="Roboto Slab" pitchFamily="34" charset="-122"/>
                <a:cs typeface="Arial" panose="020B0604020202020204" pitchFamily="34" charset="0"/>
              </a:rPr>
              <a:t>COMUNICACIÓN DE RESULTADOS</a:t>
            </a:r>
            <a:endParaRPr lang="es-AR" sz="486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7E6FB57-E19D-6950-BA5A-2AD31D390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827138"/>
              </p:ext>
            </p:extLst>
          </p:nvPr>
        </p:nvGraphicFramePr>
        <p:xfrm>
          <a:off x="259307" y="1978925"/>
          <a:ext cx="14098138" cy="6509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65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s multimedia en línea 8" title="La Ciencia de Datos tiene que ver más con personas que con datos | Ivo Giulietti | TEDxSantaTecla">
            <a:hlinkClick r:id="" action="ppaction://media"/>
            <a:extLst>
              <a:ext uri="{FF2B5EF4-FFF2-40B4-BE49-F238E27FC236}">
                <a16:creationId xmlns:a16="http://schemas.microsoft.com/office/drawing/2014/main" id="{F1CD45E6-3323-0471-3426-A2D2320C00A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599342" y="1327741"/>
            <a:ext cx="836140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Ejemplo de Análisis de Datos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599342" y="24391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Ejemplo: Anycar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99342" y="332470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Usamos el ejemplo de Anycar para ilustrar la importancia del análisis de datos, considerando situaciones como las billeteras virtuales.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5108000" y="24391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Preguntas Clave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5108000" y="332470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crucial identificar el tiempo necesario para análisis y el impacto de decisiones sin información adecuada.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9616659" y="2439114"/>
            <a:ext cx="331267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Aplicaciones Prácticas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9616659" y="3324701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análisis de datos es clave en campañas políticas y encuestas, permitiendo decisiones informadas sobre la intención de voto.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0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00989" y="2930843"/>
            <a:ext cx="6943130" cy="5851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07"/>
              </a:lnSpc>
              <a:buNone/>
            </a:pPr>
            <a:r>
              <a:rPr lang="en-US" sz="3686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Desafíos en el Análisis de Datos</a:t>
            </a:r>
            <a:endParaRPr lang="en-US" sz="3686" dirty="0"/>
          </a:p>
        </p:txBody>
      </p:sp>
      <p:sp>
        <p:nvSpPr>
          <p:cNvPr id="6" name="Shape 3"/>
          <p:cNvSpPr/>
          <p:nvPr/>
        </p:nvSpPr>
        <p:spPr>
          <a:xfrm>
            <a:off x="7303651" y="3796903"/>
            <a:ext cx="22860" cy="3842385"/>
          </a:xfrm>
          <a:prstGeom prst="roundRect">
            <a:avLst>
              <a:gd name="adj" fmla="val 122865"/>
            </a:avLst>
          </a:prstGeom>
          <a:solidFill>
            <a:srgbClr val="CFD2D8"/>
          </a:solidFill>
          <a:ln/>
        </p:spPr>
      </p:sp>
      <p:sp>
        <p:nvSpPr>
          <p:cNvPr id="7" name="Shape 4"/>
          <p:cNvSpPr/>
          <p:nvPr/>
        </p:nvSpPr>
        <p:spPr>
          <a:xfrm>
            <a:off x="6471999" y="4206716"/>
            <a:ext cx="655320" cy="22860"/>
          </a:xfrm>
          <a:prstGeom prst="roundRect">
            <a:avLst>
              <a:gd name="adj" fmla="val 122865"/>
            </a:avLst>
          </a:prstGeom>
          <a:solidFill>
            <a:srgbClr val="CFD2D8"/>
          </a:solidFill>
          <a:ln/>
        </p:spPr>
      </p:sp>
      <p:sp>
        <p:nvSpPr>
          <p:cNvPr id="8" name="Shape 5"/>
          <p:cNvSpPr/>
          <p:nvPr/>
        </p:nvSpPr>
        <p:spPr>
          <a:xfrm>
            <a:off x="7104459" y="4007525"/>
            <a:ext cx="421243" cy="42124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7257217" y="4077653"/>
            <a:ext cx="115729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12" dirty="0"/>
          </a:p>
        </p:txBody>
      </p:sp>
      <p:sp>
        <p:nvSpPr>
          <p:cNvPr id="10" name="Text 7"/>
          <p:cNvSpPr/>
          <p:nvPr/>
        </p:nvSpPr>
        <p:spPr>
          <a:xfrm>
            <a:off x="3673793" y="3984069"/>
            <a:ext cx="2611517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04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Inconsistencia de Datos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200989" y="4388882"/>
            <a:ext cx="4084320" cy="1198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9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una empresa de comercio electrónico con sucursales diversas, los datos no unificados presentan un desafío significativo para el análisis.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502843" y="5142786"/>
            <a:ext cx="655320" cy="22860"/>
          </a:xfrm>
          <a:prstGeom prst="roundRect">
            <a:avLst>
              <a:gd name="adj" fmla="val 122865"/>
            </a:avLst>
          </a:prstGeom>
          <a:solidFill>
            <a:srgbClr val="CFD2D8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4459" y="4943594"/>
            <a:ext cx="421243" cy="42124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7237452" y="5013722"/>
            <a:ext cx="155138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12" dirty="0"/>
          </a:p>
        </p:txBody>
      </p:sp>
      <p:sp>
        <p:nvSpPr>
          <p:cNvPr id="15" name="Text 12"/>
          <p:cNvSpPr/>
          <p:nvPr/>
        </p:nvSpPr>
        <p:spPr>
          <a:xfrm>
            <a:off x="8344852" y="4920139"/>
            <a:ext cx="2427089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4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Impacto a Largo Plazo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8344852" y="5324951"/>
            <a:ext cx="4084439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59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cada sucursal manejando su propia base de datos, es difícil obtener una visión global, lo que obstaculiza la toma de decisiones estratégicas.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471999" y="6371273"/>
            <a:ext cx="655320" cy="22860"/>
          </a:xfrm>
          <a:prstGeom prst="roundRect">
            <a:avLst>
              <a:gd name="adj" fmla="val 122865"/>
            </a:avLst>
          </a:prstGeom>
          <a:solidFill>
            <a:srgbClr val="CFD2D8"/>
          </a:solidFill>
          <a:ln/>
        </p:spPr>
      </p:sp>
      <p:sp>
        <p:nvSpPr>
          <p:cNvPr id="18" name="Shape 15"/>
          <p:cNvSpPr/>
          <p:nvPr/>
        </p:nvSpPr>
        <p:spPr>
          <a:xfrm>
            <a:off x="7104459" y="6172081"/>
            <a:ext cx="421243" cy="421243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9" name="Text 16"/>
          <p:cNvSpPr/>
          <p:nvPr/>
        </p:nvSpPr>
        <p:spPr>
          <a:xfrm>
            <a:off x="7239238" y="6242209"/>
            <a:ext cx="151686" cy="28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2"/>
              </a:lnSpc>
              <a:buNone/>
            </a:pPr>
            <a:r>
              <a:rPr lang="en-US" sz="2212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12" dirty="0"/>
          </a:p>
        </p:txBody>
      </p:sp>
      <p:sp>
        <p:nvSpPr>
          <p:cNvPr id="20" name="Text 17"/>
          <p:cNvSpPr/>
          <p:nvPr/>
        </p:nvSpPr>
        <p:spPr>
          <a:xfrm>
            <a:off x="3244096" y="6148626"/>
            <a:ext cx="3041213" cy="292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04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Decisiones Sin Información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2200989" y="6553438"/>
            <a:ext cx="4084320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9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 acceso inmediato a datos, es probable que las decisiones sean ineficaces y que la empresa no logre identificar áreas de mejora.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65330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Valor de los Datos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720721" y="3072765"/>
            <a:ext cx="704564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Según </a:t>
            </a:r>
            <a:r>
              <a:rPr lang="en-US" sz="24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Clive Humby</a:t>
            </a: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"Los datos son el nuevo petróleo; son valiosos, pero deben ser refinados para crear valor". Esta afirmación subraya la necesidad de análisis de datos para obtener insights significativos.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350437" y="2886551"/>
            <a:ext cx="30480" cy="2135505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8" name="Text 5"/>
          <p:cNvSpPr/>
          <p:nvPr/>
        </p:nvSpPr>
        <p:spPr>
          <a:xfrm>
            <a:off x="6350437" y="520827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lo tanto, es vital procesar y analizar los datos adecuadamente para que sean útiles y realmente tengan un impacto positivo en las decisiones y estrategias empresariales.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ata Science | Business Intelligence, Data Warehouse, Monterrey, México :  Gravitar">
            <a:extLst>
              <a:ext uri="{FF2B5EF4-FFF2-40B4-BE49-F238E27FC236}">
                <a16:creationId xmlns:a16="http://schemas.microsoft.com/office/drawing/2014/main" id="{96A6C5BE-F8CA-0282-25BD-5EF07B641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63" y="314792"/>
            <a:ext cx="11181348" cy="7713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13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1704</Words>
  <Application>Microsoft Office PowerPoint</Application>
  <PresentationFormat>Personalizado</PresentationFormat>
  <Paragraphs>280</Paragraphs>
  <Slides>46</Slides>
  <Notes>24</Notes>
  <HiddenSlides>0</HiddenSlides>
  <MMClips>4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6" baseType="lpstr">
      <vt:lpstr>Aptos</vt:lpstr>
      <vt:lpstr>Aptos Display</vt:lpstr>
      <vt:lpstr>Arial</vt:lpstr>
      <vt:lpstr>Courier New</vt:lpstr>
      <vt:lpstr>Petrona</vt:lpstr>
      <vt:lpstr>Roboto</vt:lpstr>
      <vt:lpstr>Roboto Slab</vt:lpstr>
      <vt:lpstr>Symbol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Silvia Manzur</cp:lastModifiedBy>
  <cp:revision>31</cp:revision>
  <dcterms:created xsi:type="dcterms:W3CDTF">2024-08-03T22:09:02Z</dcterms:created>
  <dcterms:modified xsi:type="dcterms:W3CDTF">2024-08-04T14:12:55Z</dcterms:modified>
</cp:coreProperties>
</file>